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diagrams/colors1.xml" ContentType="application/vnd.openxmlformats-officedocument.drawingml.diagramColors+xml"/>
  <Override PartName="/ppt/diagrams/colors10.xml" ContentType="application/vnd.openxmlformats-officedocument.drawingml.diagramColors+xml"/>
  <Override PartName="/ppt/diagrams/colors11.xml" ContentType="application/vnd.openxmlformats-officedocument.drawingml.diagramColors+xml"/>
  <Override PartName="/ppt/diagrams/colors12.xml" ContentType="application/vnd.openxmlformats-officedocument.drawingml.diagramColors+xml"/>
  <Override PartName="/ppt/diagrams/colors13.xml" ContentType="application/vnd.openxmlformats-officedocument.drawingml.diagramColors+xml"/>
  <Override PartName="/ppt/diagrams/colors14.xml" ContentType="application/vnd.openxmlformats-officedocument.drawingml.diagramColors+xml"/>
  <Override PartName="/ppt/diagrams/colors15.xml" ContentType="application/vnd.openxmlformats-officedocument.drawingml.diagramColors+xml"/>
  <Override PartName="/ppt/diagrams/colors16.xml" ContentType="application/vnd.openxmlformats-officedocument.drawingml.diagramColors+xml"/>
  <Override PartName="/ppt/diagrams/colors2.xml" ContentType="application/vnd.openxmlformats-officedocument.drawingml.diagramColors+xml"/>
  <Override PartName="/ppt/diagrams/colors3.xml" ContentType="application/vnd.openxmlformats-officedocument.drawingml.diagramColors+xml"/>
  <Override PartName="/ppt/diagrams/colors4.xml" ContentType="application/vnd.openxmlformats-officedocument.drawingml.diagramColors+xml"/>
  <Override PartName="/ppt/diagrams/colors5.xml" ContentType="application/vnd.openxmlformats-officedocument.drawingml.diagramColors+xml"/>
  <Override PartName="/ppt/diagrams/colors6.xml" ContentType="application/vnd.openxmlformats-officedocument.drawingml.diagramColors+xml"/>
  <Override PartName="/ppt/diagrams/colors7.xml" ContentType="application/vnd.openxmlformats-officedocument.drawingml.diagramColors+xml"/>
  <Override PartName="/ppt/diagrams/colors8.xml" ContentType="application/vnd.openxmlformats-officedocument.drawingml.diagramColors+xml"/>
  <Override PartName="/ppt/diagrams/colors9.xml" ContentType="application/vnd.openxmlformats-officedocument.drawingml.diagramColors+xml"/>
  <Override PartName="/ppt/diagrams/data1.xml" ContentType="application/vnd.openxmlformats-officedocument.drawingml.diagramData+xml"/>
  <Override PartName="/ppt/diagrams/data10.xml" ContentType="application/vnd.openxmlformats-officedocument.drawingml.diagramData+xml"/>
  <Override PartName="/ppt/diagrams/data11.xml" ContentType="application/vnd.openxmlformats-officedocument.drawingml.diagramData+xml"/>
  <Override PartName="/ppt/diagrams/data12.xml" ContentType="application/vnd.openxmlformats-officedocument.drawingml.diagramData+xml"/>
  <Override PartName="/ppt/diagrams/data13.xml" ContentType="application/vnd.openxmlformats-officedocument.drawingml.diagramData+xml"/>
  <Override PartName="/ppt/diagrams/data14.xml" ContentType="application/vnd.openxmlformats-officedocument.drawingml.diagramData+xml"/>
  <Override PartName="/ppt/diagrams/data15.xml" ContentType="application/vnd.openxmlformats-officedocument.drawingml.diagramData+xml"/>
  <Override PartName="/ppt/diagrams/data16.xml" ContentType="application/vnd.openxmlformats-officedocument.drawingml.diagramData+xml"/>
  <Override PartName="/ppt/diagrams/data2.xml" ContentType="application/vnd.openxmlformats-officedocument.drawingml.diagramData+xml"/>
  <Override PartName="/ppt/diagrams/data3.xml" ContentType="application/vnd.openxmlformats-officedocument.drawingml.diagramData+xml"/>
  <Override PartName="/ppt/diagrams/data4.xml" ContentType="application/vnd.openxmlformats-officedocument.drawingml.diagramData+xml"/>
  <Override PartName="/ppt/diagrams/data5.xml" ContentType="application/vnd.openxmlformats-officedocument.drawingml.diagramData+xml"/>
  <Override PartName="/ppt/diagrams/data6.xml" ContentType="application/vnd.openxmlformats-officedocument.drawingml.diagramData+xml"/>
  <Override PartName="/ppt/diagrams/data7.xml" ContentType="application/vnd.openxmlformats-officedocument.drawingml.diagramData+xml"/>
  <Override PartName="/ppt/diagrams/data8.xml" ContentType="application/vnd.openxmlformats-officedocument.drawingml.diagramData+xml"/>
  <Override PartName="/ppt/diagrams/data9.xml" ContentType="application/vnd.openxmlformats-officedocument.drawingml.diagramData+xml"/>
  <Override PartName="/ppt/diagrams/drawing1.xml" ContentType="application/vnd.ms-office.drawingml.diagramDrawing+xml"/>
  <Override PartName="/ppt/diagrams/drawing10.xml" ContentType="application/vnd.ms-office.drawingml.diagramDrawing+xml"/>
  <Override PartName="/ppt/diagrams/drawing11.xml" ContentType="application/vnd.ms-office.drawingml.diagramDrawing+xml"/>
  <Override PartName="/ppt/diagrams/drawing12.xml" ContentType="application/vnd.ms-office.drawingml.diagramDrawing+xml"/>
  <Override PartName="/ppt/diagrams/drawing13.xml" ContentType="application/vnd.ms-office.drawingml.diagramDrawing+xml"/>
  <Override PartName="/ppt/diagrams/drawing14.xml" ContentType="application/vnd.ms-office.drawingml.diagramDrawing+xml"/>
  <Override PartName="/ppt/diagrams/drawing15.xml" ContentType="application/vnd.ms-office.drawingml.diagramDrawing+xml"/>
  <Override PartName="/ppt/diagrams/drawing16.xml" ContentType="application/vnd.ms-office.drawingml.diagramDrawing+xml"/>
  <Override PartName="/ppt/diagrams/drawing2.xml" ContentType="application/vnd.ms-office.drawingml.diagramDrawing+xml"/>
  <Override PartName="/ppt/diagrams/drawing3.xml" ContentType="application/vnd.ms-office.drawingml.diagramDrawing+xml"/>
  <Override PartName="/ppt/diagrams/drawing4.xml" ContentType="application/vnd.ms-office.drawingml.diagramDrawing+xml"/>
  <Override PartName="/ppt/diagrams/drawing5.xml" ContentType="application/vnd.ms-office.drawingml.diagramDrawing+xml"/>
  <Override PartName="/ppt/diagrams/drawing6.xml" ContentType="application/vnd.ms-office.drawingml.diagramDrawing+xml"/>
  <Override PartName="/ppt/diagrams/drawing7.xml" ContentType="application/vnd.ms-office.drawingml.diagramDrawing+xml"/>
  <Override PartName="/ppt/diagrams/drawing8.xml" ContentType="application/vnd.ms-office.drawingml.diagramDrawing+xml"/>
  <Override PartName="/ppt/diagrams/drawing9.xml" ContentType="application/vnd.ms-office.drawingml.diagramDrawing+xml"/>
  <Override PartName="/ppt/diagrams/layout1.xml" ContentType="application/vnd.openxmlformats-officedocument.drawingml.diagramLayout+xml"/>
  <Override PartName="/ppt/diagrams/layout10.xml" ContentType="application/vnd.openxmlformats-officedocument.drawingml.diagramLayout+xml"/>
  <Override PartName="/ppt/diagrams/layout11.xml" ContentType="application/vnd.openxmlformats-officedocument.drawingml.diagramLayout+xml"/>
  <Override PartName="/ppt/diagrams/layout12.xml" ContentType="application/vnd.openxmlformats-officedocument.drawingml.diagramLayout+xml"/>
  <Override PartName="/ppt/diagrams/layout13.xml" ContentType="application/vnd.openxmlformats-officedocument.drawingml.diagramLayout+xml"/>
  <Override PartName="/ppt/diagrams/layout14.xml" ContentType="application/vnd.openxmlformats-officedocument.drawingml.diagramLayout+xml"/>
  <Override PartName="/ppt/diagrams/layout15.xml" ContentType="application/vnd.openxmlformats-officedocument.drawingml.diagramLayout+xml"/>
  <Override PartName="/ppt/diagrams/layout16.xml" ContentType="application/vnd.openxmlformats-officedocument.drawingml.diagramLayout+xml"/>
  <Override PartName="/ppt/diagrams/layout2.xml" ContentType="application/vnd.openxmlformats-officedocument.drawingml.diagramLayout+xml"/>
  <Override PartName="/ppt/diagrams/layout3.xml" ContentType="application/vnd.openxmlformats-officedocument.drawingml.diagramLayout+xml"/>
  <Override PartName="/ppt/diagrams/layout4.xml" ContentType="application/vnd.openxmlformats-officedocument.drawingml.diagramLayout+xml"/>
  <Override PartName="/ppt/diagrams/layout5.xml" ContentType="application/vnd.openxmlformats-officedocument.drawingml.diagramLayout+xml"/>
  <Override PartName="/ppt/diagrams/layout6.xml" ContentType="application/vnd.openxmlformats-officedocument.drawingml.diagramLayout+xml"/>
  <Override PartName="/ppt/diagrams/layout7.xml" ContentType="application/vnd.openxmlformats-officedocument.drawingml.diagramLayout+xml"/>
  <Override PartName="/ppt/diagrams/layout8.xml" ContentType="application/vnd.openxmlformats-officedocument.drawingml.diagramLayout+xml"/>
  <Override PartName="/ppt/diagrams/layout9.xml" ContentType="application/vnd.openxmlformats-officedocument.drawingml.diagramLayout+xml"/>
  <Override PartName="/ppt/diagrams/quickStyle1.xml" ContentType="application/vnd.openxmlformats-officedocument.drawingml.diagramStyle+xml"/>
  <Override PartName="/ppt/diagrams/quickStyle10.xml" ContentType="application/vnd.openxmlformats-officedocument.drawingml.diagramStyle+xml"/>
  <Override PartName="/ppt/diagrams/quickStyle11.xml" ContentType="application/vnd.openxmlformats-officedocument.drawingml.diagramStyle+xml"/>
  <Override PartName="/ppt/diagrams/quickStyle12.xml" ContentType="application/vnd.openxmlformats-officedocument.drawingml.diagramStyle+xml"/>
  <Override PartName="/ppt/diagrams/quickStyle13.xml" ContentType="application/vnd.openxmlformats-officedocument.drawingml.diagramStyle+xml"/>
  <Override PartName="/ppt/diagrams/quickStyle14.xml" ContentType="application/vnd.openxmlformats-officedocument.drawingml.diagramStyle+xml"/>
  <Override PartName="/ppt/diagrams/quickStyle15.xml" ContentType="application/vnd.openxmlformats-officedocument.drawingml.diagramStyle+xml"/>
  <Override PartName="/ppt/diagrams/quickStyle16.xml" ContentType="application/vnd.openxmlformats-officedocument.drawingml.diagramStyle+xml"/>
  <Override PartName="/ppt/diagrams/quickStyle2.xml" ContentType="application/vnd.openxmlformats-officedocument.drawingml.diagramStyle+xml"/>
  <Override PartName="/ppt/diagrams/quickStyle3.xml" ContentType="application/vnd.openxmlformats-officedocument.drawingml.diagramStyle+xml"/>
  <Override PartName="/ppt/diagrams/quickStyle4.xml" ContentType="application/vnd.openxmlformats-officedocument.drawingml.diagramStyle+xml"/>
  <Override PartName="/ppt/diagrams/quickStyle5.xml" ContentType="application/vnd.openxmlformats-officedocument.drawingml.diagramStyle+xml"/>
  <Override PartName="/ppt/diagrams/quickStyle6.xml" ContentType="application/vnd.openxmlformats-officedocument.drawingml.diagramStyle+xml"/>
  <Override PartName="/ppt/diagrams/quickStyle7.xml" ContentType="application/vnd.openxmlformats-officedocument.drawingml.diagramStyle+xml"/>
  <Override PartName="/ppt/diagrams/quickStyle8.xml" ContentType="application/vnd.openxmlformats-officedocument.drawingml.diagramStyle+xml"/>
  <Override PartName="/ppt/diagrams/quickStyle9.xml" ContentType="application/vnd.openxmlformats-officedocument.drawingml.diagramStyle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8"/>
  </p:notesMasterIdLst>
  <p:sldIdLst>
    <p:sldId id="256" r:id="rId3"/>
    <p:sldId id="277" r:id="rId4"/>
    <p:sldId id="259" r:id="rId5"/>
    <p:sldId id="261" r:id="rId6"/>
    <p:sldId id="262" r:id="rId7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2" r:id="rId16"/>
    <p:sldId id="273" r:id="rId17"/>
    <p:sldId id="275" r:id="rId18"/>
    <p:sldId id="274" r:id="rId19"/>
    <p:sldId id="270" r:id="rId20"/>
    <p:sldId id="278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4" Type="http://schemas.openxmlformats.org/officeDocument/2006/relationships/tableStyles" Target="tableStyles.xml"/><Relationship Id="rId23" Type="http://schemas.openxmlformats.org/officeDocument/2006/relationships/viewProps" Target="viewProps.xml"/><Relationship Id="rId22" Type="http://schemas.openxmlformats.org/officeDocument/2006/relationships/presProps" Target="presProps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3_5">
  <dgm:title val=""/>
  <dgm:desc val=""/>
  <dgm:catLst>
    <dgm:cat type="accent3" pri="11500"/>
  </dgm:catLst>
  <dgm:styleLbl name="align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3">
        <a:alpha val="90000"/>
      </a:schemeClr>
      <a:schemeClr val="accent3">
        <a:alpha val="5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/>
    <dgm:txEffectClrLst/>
  </dgm:styleLbl>
  <dgm:styleLbl name="asst0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alpha val="90000"/>
        <a:tint val="40000"/>
      </a:schemeClr>
      <a:schemeClr val="accent3">
        <a:alpha val="5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3">
        <a:tint val="50000"/>
        <a:alpha val="90000"/>
      </a:schemeClr>
      <a:schemeClr val="accent3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lnNode1">
    <dgm:fillClrLst>
      <a:schemeClr val="accent3">
        <a:shade val="90000"/>
      </a:schemeClr>
      <a:schemeClr val="accent3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cycle"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alpha val="9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3">
        <a:shade val="80000"/>
        <a:alpha val="50000"/>
      </a:schemeClr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2_4">
  <dgm:title val=""/>
  <dgm:desc val=""/>
  <dgm:catLst>
    <dgm:cat type="accent2" pri="11400"/>
  </dgm:catLst>
  <dgm:styleLbl name="align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cycle">
      <a:schemeClr val="accent2">
        <a:shade val="50000"/>
      </a:schemeClr>
      <a:schemeClr val="accent2">
        <a:tint val="45000"/>
      </a:schemeClr>
    </dgm:fillClrLst>
    <dgm:linClrLst meth="cycle">
      <a:schemeClr val="accent2">
        <a:shade val="50000"/>
      </a:schemeClr>
      <a:schemeClr val="accent2">
        <a:tint val="45000"/>
      </a:schemeClr>
    </dgm:linClrLst>
    <dgm:effectClrLst/>
    <dgm:txLinClrLst/>
    <dgm:txFillClrLst/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ln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cycle">
      <a:schemeClr val="accent2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55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cycle">
      <a:schemeClr val="accent2">
        <a:shade val="80000"/>
        <a:alpha val="50000"/>
      </a:schemeClr>
      <a:schemeClr val="accent2">
        <a:tint val="45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6_5">
  <dgm:title val=""/>
  <dgm:desc val=""/>
  <dgm:catLst>
    <dgm:cat type="accent6" pri="11500"/>
  </dgm:catLst>
  <dgm:styleLbl name="align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6">
        <a:alpha val="90000"/>
      </a:schemeClr>
      <a:schemeClr val="accent6">
        <a:alpha val="5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/>
    <dgm:txEffectClrLst/>
  </dgm:styleLbl>
  <dgm:styleLbl name="asst0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6">
        <a:alpha val="90000"/>
        <a:tint val="40000"/>
      </a:schemeClr>
      <a:schemeClr val="accent6">
        <a:alpha val="5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6">
        <a:tint val="50000"/>
        <a:alpha val="90000"/>
      </a:schemeClr>
      <a:schemeClr val="accent6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lnNode1">
    <dgm:fillClrLst>
      <a:schemeClr val="accent6">
        <a:shade val="90000"/>
      </a:schemeClr>
      <a:schemeClr val="accent6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cycle"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6">
        <a:alpha val="9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6">
        <a:shade val="80000"/>
        <a:alpha val="50000"/>
      </a:schemeClr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4_5">
  <dgm:title val=""/>
  <dgm:desc val=""/>
  <dgm:catLst>
    <dgm:cat type="accent4" pri="11500"/>
  </dgm:catLst>
  <dgm:styleLbl name="align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4">
        <a:alpha val="90000"/>
      </a:schemeClr>
      <a:schemeClr val="accent4">
        <a:alpha val="5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/>
    <dgm:txEffectClrLst/>
  </dgm:styleLbl>
  <dgm:styleLbl name="asst0">
    <dgm:fillClrLst meth="repeat"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alpha val="90000"/>
        <a:tint val="40000"/>
      </a:schemeClr>
      <a:schemeClr val="accent4">
        <a:alpha val="5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4">
        <a:tint val="50000"/>
        <a:alpha val="90000"/>
      </a:schemeClr>
      <a:schemeClr val="accent4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lnNode1">
    <dgm:fillClrLst>
      <a:schemeClr val="accent4">
        <a:shade val="90000"/>
      </a:schemeClr>
      <a:schemeClr val="accent4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cycle">
      <a:schemeClr val="accent4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alpha val="9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4">
        <a:shade val="80000"/>
        <a:alpha val="50000"/>
      </a:schemeClr>
      <a:schemeClr val="accent4">
        <a:alpha val="8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BF33EE8-1FF3-4DA5-8BC0-8F901F27F892}" type="doc">
      <dgm:prSet loTypeId="urn:microsoft.com/office/officeart/2005/8/layout/vList2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IN"/>
        </a:p>
      </dgm:t>
    </dgm:pt>
    <dgm:pt modelId="{E8DB1025-C852-4475-8A6E-759A8333C321}">
      <dgm:prSet/>
      <dgm:spPr/>
      <dgm:t>
        <a:bodyPr/>
        <a:lstStyle/>
        <a:p>
          <a:r>
            <a:rPr lang="en-US" dirty="0"/>
            <a:t>LIST OF CONTENTS</a:t>
          </a:r>
          <a:endParaRPr lang="en-IN" dirty="0"/>
        </a:p>
      </dgm:t>
    </dgm:pt>
    <dgm:pt modelId="{8C5F4345-2404-4581-B549-A86BE08C3794}" cxnId="{F9A63249-4120-42E6-9476-D5422FD940AE}" type="parTrans">
      <dgm:prSet/>
      <dgm:spPr/>
      <dgm:t>
        <a:bodyPr/>
        <a:lstStyle/>
        <a:p>
          <a:endParaRPr lang="en-IN"/>
        </a:p>
      </dgm:t>
    </dgm:pt>
    <dgm:pt modelId="{CE39B47E-2679-41CC-846B-46799E2B0978}" cxnId="{F9A63249-4120-42E6-9476-D5422FD940AE}" type="sibTrans">
      <dgm:prSet/>
      <dgm:spPr/>
      <dgm:t>
        <a:bodyPr/>
        <a:lstStyle/>
        <a:p>
          <a:endParaRPr lang="en-IN"/>
        </a:p>
      </dgm:t>
    </dgm:pt>
    <dgm:pt modelId="{34BFDE39-8C9E-4BD7-9109-928407D26606}" type="pres">
      <dgm:prSet presAssocID="{FBF33EE8-1FF3-4DA5-8BC0-8F901F27F892}" presName="linear" presStyleCnt="0">
        <dgm:presLayoutVars>
          <dgm:animLvl val="lvl"/>
          <dgm:resizeHandles val="exact"/>
        </dgm:presLayoutVars>
      </dgm:prSet>
      <dgm:spPr/>
    </dgm:pt>
    <dgm:pt modelId="{69C27E46-8D94-497E-AFFD-CF1A24572FBA}" type="pres">
      <dgm:prSet presAssocID="{E8DB1025-C852-4475-8A6E-759A8333C321}" presName="parentText" presStyleLbl="node1" presStyleIdx="0" presStyleCnt="1" custFlipHor="1" custScaleX="28052">
        <dgm:presLayoutVars>
          <dgm:chMax val="0"/>
          <dgm:bulletEnabled val="1"/>
        </dgm:presLayoutVars>
      </dgm:prSet>
      <dgm:spPr/>
    </dgm:pt>
  </dgm:ptLst>
  <dgm:cxnLst>
    <dgm:cxn modelId="{18153D1C-AEF6-45DD-8121-931E414C1C65}" type="presOf" srcId="{E8DB1025-C852-4475-8A6E-759A8333C321}" destId="{69C27E46-8D94-497E-AFFD-CF1A24572FBA}" srcOrd="0" destOrd="0" presId="urn:microsoft.com/office/officeart/2005/8/layout/vList2"/>
    <dgm:cxn modelId="{F9A63249-4120-42E6-9476-D5422FD940AE}" srcId="{FBF33EE8-1FF3-4DA5-8BC0-8F901F27F892}" destId="{E8DB1025-C852-4475-8A6E-759A8333C321}" srcOrd="0" destOrd="0" parTransId="{8C5F4345-2404-4581-B549-A86BE08C3794}" sibTransId="{CE39B47E-2679-41CC-846B-46799E2B0978}"/>
    <dgm:cxn modelId="{44713B82-366D-4591-90D3-008C0D165C37}" type="presOf" srcId="{FBF33EE8-1FF3-4DA5-8BC0-8F901F27F892}" destId="{34BFDE39-8C9E-4BD7-9109-928407D26606}" srcOrd="0" destOrd="0" presId="urn:microsoft.com/office/officeart/2005/8/layout/vList2"/>
    <dgm:cxn modelId="{3B6377A2-AE8C-43D5-A918-862955C6207A}" type="presParOf" srcId="{34BFDE39-8C9E-4BD7-9109-928407D26606}" destId="{69C27E46-8D94-497E-AFFD-CF1A24572FBA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D39088FE-55CE-43D5-9351-689CD36CB6C5}" type="doc">
      <dgm:prSet loTypeId="urn:microsoft.com/office/officeart/2005/8/layout/vList2" loCatId="list" qsTypeId="urn:microsoft.com/office/officeart/2005/8/quickstyle/simple3" qsCatId="simple" csTypeId="urn:microsoft.com/office/officeart/2005/8/colors/colorful3" csCatId="colorful"/>
      <dgm:spPr/>
      <dgm:t>
        <a:bodyPr/>
        <a:lstStyle/>
        <a:p>
          <a:endParaRPr lang="en-IN"/>
        </a:p>
      </dgm:t>
    </dgm:pt>
    <dgm:pt modelId="{E6B43704-0433-42C4-8A37-8754D586E3C6}">
      <dgm:prSet/>
      <dgm:spPr/>
      <dgm:t>
        <a:bodyPr/>
        <a:lstStyle/>
        <a:p>
          <a:pPr algn="ctr"/>
          <a:r>
            <a:rPr lang="en-US" dirty="0">
              <a:solidFill>
                <a:schemeClr val="accent2">
                  <a:lumMod val="20000"/>
                  <a:lumOff val="80000"/>
                </a:schemeClr>
              </a:solidFill>
            </a:rPr>
            <a:t>USE CASES</a:t>
          </a:r>
          <a:endParaRPr lang="en-IN" dirty="0">
            <a:solidFill>
              <a:schemeClr val="accent2">
                <a:lumMod val="20000"/>
                <a:lumOff val="80000"/>
              </a:schemeClr>
            </a:solidFill>
          </a:endParaRPr>
        </a:p>
      </dgm:t>
    </dgm:pt>
    <dgm:pt modelId="{EBA6AE9F-B7ED-4EA8-8509-ACA3E1904207}" cxnId="{ECA3AD4E-E06C-4D3A-BCAD-88E0F60E69A1}" type="parTrans">
      <dgm:prSet/>
      <dgm:spPr/>
      <dgm:t>
        <a:bodyPr/>
        <a:lstStyle/>
        <a:p>
          <a:endParaRPr lang="en-IN"/>
        </a:p>
      </dgm:t>
    </dgm:pt>
    <dgm:pt modelId="{583D1ECB-EFF6-48A0-82C0-D4EDE7826C5E}" cxnId="{ECA3AD4E-E06C-4D3A-BCAD-88E0F60E69A1}" type="sibTrans">
      <dgm:prSet/>
      <dgm:spPr/>
      <dgm:t>
        <a:bodyPr/>
        <a:lstStyle/>
        <a:p>
          <a:endParaRPr lang="en-IN"/>
        </a:p>
      </dgm:t>
    </dgm:pt>
    <dgm:pt modelId="{EBE44CED-3447-4DE7-8EA7-0095EF9DFA3B}" type="pres">
      <dgm:prSet presAssocID="{D39088FE-55CE-43D5-9351-689CD36CB6C5}" presName="linear" presStyleCnt="0">
        <dgm:presLayoutVars>
          <dgm:animLvl val="lvl"/>
          <dgm:resizeHandles val="exact"/>
        </dgm:presLayoutVars>
      </dgm:prSet>
      <dgm:spPr/>
    </dgm:pt>
    <dgm:pt modelId="{0556F002-D60E-46E2-9106-0578A326F34D}" type="pres">
      <dgm:prSet presAssocID="{E6B43704-0433-42C4-8A37-8754D586E3C6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ECA3AD4E-E06C-4D3A-BCAD-88E0F60E69A1}" srcId="{D39088FE-55CE-43D5-9351-689CD36CB6C5}" destId="{E6B43704-0433-42C4-8A37-8754D586E3C6}" srcOrd="0" destOrd="0" parTransId="{EBA6AE9F-B7ED-4EA8-8509-ACA3E1904207}" sibTransId="{583D1ECB-EFF6-48A0-82C0-D4EDE7826C5E}"/>
    <dgm:cxn modelId="{E9AE58A3-7D87-4C32-8885-0A05C688CDD4}" type="presOf" srcId="{D39088FE-55CE-43D5-9351-689CD36CB6C5}" destId="{EBE44CED-3447-4DE7-8EA7-0095EF9DFA3B}" srcOrd="0" destOrd="0" presId="urn:microsoft.com/office/officeart/2005/8/layout/vList2"/>
    <dgm:cxn modelId="{3453C1B2-B215-432E-9B6D-7950FC4A12EA}" type="presOf" srcId="{E6B43704-0433-42C4-8A37-8754D586E3C6}" destId="{0556F002-D60E-46E2-9106-0578A326F34D}" srcOrd="0" destOrd="0" presId="urn:microsoft.com/office/officeart/2005/8/layout/vList2"/>
    <dgm:cxn modelId="{999DB648-2A15-4811-8580-4D2212BA84FF}" type="presParOf" srcId="{EBE44CED-3447-4DE7-8EA7-0095EF9DFA3B}" destId="{0556F002-D60E-46E2-9106-0578A326F34D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8F9EACBE-E541-42B3-BBC4-DC373C3A118D}" type="doc">
      <dgm:prSet loTypeId="urn:microsoft.com/office/officeart/2005/8/layout/vList2" loCatId="list" qsTypeId="urn:microsoft.com/office/officeart/2005/8/quickstyle/simple2" qsCatId="simple" csTypeId="urn:microsoft.com/office/officeart/2005/8/colors/colorful4" csCatId="colorful"/>
      <dgm:spPr/>
      <dgm:t>
        <a:bodyPr/>
        <a:lstStyle/>
        <a:p>
          <a:endParaRPr lang="en-IN"/>
        </a:p>
      </dgm:t>
    </dgm:pt>
    <dgm:pt modelId="{D80367CF-DC48-4EEE-989F-63BDD0EA34F4}">
      <dgm:prSet/>
      <dgm:spPr/>
      <dgm:t>
        <a:bodyPr/>
        <a:lstStyle/>
        <a:p>
          <a:pPr algn="ctr"/>
          <a:r>
            <a:rPr lang="en-IN" dirty="0"/>
            <a:t>FUTURE ENHANCEMENTS</a:t>
          </a:r>
        </a:p>
      </dgm:t>
    </dgm:pt>
    <dgm:pt modelId="{EE815BCC-8F54-43A4-BEF8-B5D72FDB061F}" cxnId="{88E36EDD-896A-4996-8F15-51DBDE884529}" type="parTrans">
      <dgm:prSet/>
      <dgm:spPr/>
      <dgm:t>
        <a:bodyPr/>
        <a:lstStyle/>
        <a:p>
          <a:endParaRPr lang="en-IN"/>
        </a:p>
      </dgm:t>
    </dgm:pt>
    <dgm:pt modelId="{3FF1E69F-DD26-4C68-A753-D754E02B2E5E}" cxnId="{88E36EDD-896A-4996-8F15-51DBDE884529}" type="sibTrans">
      <dgm:prSet/>
      <dgm:spPr/>
      <dgm:t>
        <a:bodyPr/>
        <a:lstStyle/>
        <a:p>
          <a:endParaRPr lang="en-IN"/>
        </a:p>
      </dgm:t>
    </dgm:pt>
    <dgm:pt modelId="{0CCABDA9-2A7D-4D95-8D43-FE4754CBF2E1}" type="pres">
      <dgm:prSet presAssocID="{8F9EACBE-E541-42B3-BBC4-DC373C3A118D}" presName="linear" presStyleCnt="0">
        <dgm:presLayoutVars>
          <dgm:animLvl val="lvl"/>
          <dgm:resizeHandles val="exact"/>
        </dgm:presLayoutVars>
      </dgm:prSet>
      <dgm:spPr/>
    </dgm:pt>
    <dgm:pt modelId="{2CDD8FEF-7E0B-436C-BF24-CAEE6DC96FC8}" type="pres">
      <dgm:prSet presAssocID="{D80367CF-DC48-4EEE-989F-63BDD0EA34F4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0723D33A-DA27-4C63-8D45-BDECE057C5B3}" type="presOf" srcId="{8F9EACBE-E541-42B3-BBC4-DC373C3A118D}" destId="{0CCABDA9-2A7D-4D95-8D43-FE4754CBF2E1}" srcOrd="0" destOrd="0" presId="urn:microsoft.com/office/officeart/2005/8/layout/vList2"/>
    <dgm:cxn modelId="{23792A8E-8225-4A88-965F-B59F64EC5C9A}" type="presOf" srcId="{D80367CF-DC48-4EEE-989F-63BDD0EA34F4}" destId="{2CDD8FEF-7E0B-436C-BF24-CAEE6DC96FC8}" srcOrd="0" destOrd="0" presId="urn:microsoft.com/office/officeart/2005/8/layout/vList2"/>
    <dgm:cxn modelId="{88E36EDD-896A-4996-8F15-51DBDE884529}" srcId="{8F9EACBE-E541-42B3-BBC4-DC373C3A118D}" destId="{D80367CF-DC48-4EEE-989F-63BDD0EA34F4}" srcOrd="0" destOrd="0" parTransId="{EE815BCC-8F54-43A4-BEF8-B5D72FDB061F}" sibTransId="{3FF1E69F-DD26-4C68-A753-D754E02B2E5E}"/>
    <dgm:cxn modelId="{83B3055D-0F9B-4718-A9B4-F8BDDE22A376}" type="presParOf" srcId="{0CCABDA9-2A7D-4D95-8D43-FE4754CBF2E1}" destId="{2CDD8FEF-7E0B-436C-BF24-CAEE6DC96FC8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618AD569-9284-4C83-B85B-2BB2F29257B7}" type="doc">
      <dgm:prSet loTypeId="urn:microsoft.com/office/officeart/2005/8/layout/vList2" loCatId="list" qsTypeId="urn:microsoft.com/office/officeart/2005/8/quickstyle/simple1" qsCatId="simple" csTypeId="urn:microsoft.com/office/officeart/2005/8/colors/accent2_3" csCatId="accent2"/>
      <dgm:spPr/>
      <dgm:t>
        <a:bodyPr/>
        <a:lstStyle/>
        <a:p>
          <a:endParaRPr lang="en-IN"/>
        </a:p>
      </dgm:t>
    </dgm:pt>
    <dgm:pt modelId="{FCAE4E85-4CD5-4748-830C-8C997F9FA0BE}">
      <dgm:prSet/>
      <dgm:spPr/>
      <dgm:t>
        <a:bodyPr/>
        <a:lstStyle/>
        <a:p>
          <a:pPr algn="ctr"/>
          <a:r>
            <a:rPr lang="en-US" dirty="0"/>
            <a:t>ALGORITHM USED</a:t>
          </a:r>
          <a:endParaRPr lang="en-IN" dirty="0"/>
        </a:p>
      </dgm:t>
    </dgm:pt>
    <dgm:pt modelId="{4C11DF47-C6DC-42E0-ACA0-192E7A7569C6}" cxnId="{C1BD419D-5542-404B-9503-FDE4ABAA9DAE}" type="parTrans">
      <dgm:prSet/>
      <dgm:spPr/>
      <dgm:t>
        <a:bodyPr/>
        <a:lstStyle/>
        <a:p>
          <a:endParaRPr lang="en-IN"/>
        </a:p>
      </dgm:t>
    </dgm:pt>
    <dgm:pt modelId="{154C6FDC-D647-45CA-AE48-C4A332A2CE24}" cxnId="{C1BD419D-5542-404B-9503-FDE4ABAA9DAE}" type="sibTrans">
      <dgm:prSet/>
      <dgm:spPr/>
      <dgm:t>
        <a:bodyPr/>
        <a:lstStyle/>
        <a:p>
          <a:endParaRPr lang="en-IN"/>
        </a:p>
      </dgm:t>
    </dgm:pt>
    <dgm:pt modelId="{846229E6-13BC-4F7F-8614-7D421855AF3E}" type="pres">
      <dgm:prSet presAssocID="{618AD569-9284-4C83-B85B-2BB2F29257B7}" presName="linear" presStyleCnt="0">
        <dgm:presLayoutVars>
          <dgm:animLvl val="lvl"/>
          <dgm:resizeHandles val="exact"/>
        </dgm:presLayoutVars>
      </dgm:prSet>
      <dgm:spPr/>
    </dgm:pt>
    <dgm:pt modelId="{BE520947-612E-419A-91C0-3B6F563D3B7A}" type="pres">
      <dgm:prSet presAssocID="{FCAE4E85-4CD5-4748-830C-8C997F9FA0BE}" presName="parentText" presStyleLbl="node1" presStyleIdx="0" presStyleCnt="1" custLinFactNeighborX="1892" custLinFactNeighborY="-47140">
        <dgm:presLayoutVars>
          <dgm:chMax val="0"/>
          <dgm:bulletEnabled val="1"/>
        </dgm:presLayoutVars>
      </dgm:prSet>
      <dgm:spPr/>
    </dgm:pt>
  </dgm:ptLst>
  <dgm:cxnLst>
    <dgm:cxn modelId="{C1BD419D-5542-404B-9503-FDE4ABAA9DAE}" srcId="{618AD569-9284-4C83-B85B-2BB2F29257B7}" destId="{FCAE4E85-4CD5-4748-830C-8C997F9FA0BE}" srcOrd="0" destOrd="0" parTransId="{4C11DF47-C6DC-42E0-ACA0-192E7A7569C6}" sibTransId="{154C6FDC-D647-45CA-AE48-C4A332A2CE24}"/>
    <dgm:cxn modelId="{386D73AD-AF40-4C19-96BE-C1C958EE5E37}" type="presOf" srcId="{FCAE4E85-4CD5-4748-830C-8C997F9FA0BE}" destId="{BE520947-612E-419A-91C0-3B6F563D3B7A}" srcOrd="0" destOrd="0" presId="urn:microsoft.com/office/officeart/2005/8/layout/vList2"/>
    <dgm:cxn modelId="{FCC022DD-13E5-4E45-85A7-E17A984D63B7}" type="presOf" srcId="{618AD569-9284-4C83-B85B-2BB2F29257B7}" destId="{846229E6-13BC-4F7F-8614-7D421855AF3E}" srcOrd="0" destOrd="0" presId="urn:microsoft.com/office/officeart/2005/8/layout/vList2"/>
    <dgm:cxn modelId="{E3A73CB3-A361-41F8-970E-410E96AB188D}" type="presParOf" srcId="{846229E6-13BC-4F7F-8614-7D421855AF3E}" destId="{BE520947-612E-419A-91C0-3B6F563D3B7A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B41DAD7C-DF02-4DB1-9047-C0099C1B96FB}" type="doc">
      <dgm:prSet loTypeId="urn:microsoft.com/office/officeart/2005/8/layout/vList2" loCatId="list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IN"/>
        </a:p>
      </dgm:t>
    </dgm:pt>
    <dgm:pt modelId="{B36C02BD-124A-4857-B1C5-08100C009110}">
      <dgm:prSet custT="1"/>
      <dgm:spPr/>
      <dgm:t>
        <a:bodyPr/>
        <a:lstStyle/>
        <a:p>
          <a:pPr algn="ctr"/>
          <a:r>
            <a:rPr lang="en-US" sz="3000" dirty="0"/>
            <a:t>PSEUDOCODE                       ( RULEBASED )</a:t>
          </a:r>
          <a:endParaRPr lang="en-IN" sz="3000" dirty="0"/>
        </a:p>
      </dgm:t>
    </dgm:pt>
    <dgm:pt modelId="{8DEF2A91-E33C-4507-B467-11A5789DBC26}" cxnId="{0EF036CC-8F08-4700-8F8A-F5DDECCAA201}" type="parTrans">
      <dgm:prSet/>
      <dgm:spPr/>
      <dgm:t>
        <a:bodyPr/>
        <a:lstStyle/>
        <a:p>
          <a:endParaRPr lang="en-IN"/>
        </a:p>
      </dgm:t>
    </dgm:pt>
    <dgm:pt modelId="{D3FE8A0C-41C5-4F6C-AD13-6C2F1F5FE612}" cxnId="{0EF036CC-8F08-4700-8F8A-F5DDECCAA201}" type="sibTrans">
      <dgm:prSet/>
      <dgm:spPr/>
      <dgm:t>
        <a:bodyPr/>
        <a:lstStyle/>
        <a:p>
          <a:endParaRPr lang="en-IN"/>
        </a:p>
      </dgm:t>
    </dgm:pt>
    <dgm:pt modelId="{A9585180-9240-4AFA-9B3A-5E93B320C117}" type="pres">
      <dgm:prSet presAssocID="{B41DAD7C-DF02-4DB1-9047-C0099C1B96FB}" presName="linear" presStyleCnt="0">
        <dgm:presLayoutVars>
          <dgm:animLvl val="lvl"/>
          <dgm:resizeHandles val="exact"/>
        </dgm:presLayoutVars>
      </dgm:prSet>
      <dgm:spPr/>
    </dgm:pt>
    <dgm:pt modelId="{712BA7D3-472A-45AC-A6E0-E27901AB3626}" type="pres">
      <dgm:prSet presAssocID="{B36C02BD-124A-4857-B1C5-08100C009110}" presName="parentText" presStyleLbl="node1" presStyleIdx="0" presStyleCnt="1" custScaleY="256794" custLinFactNeighborX="5930" custLinFactNeighborY="1468">
        <dgm:presLayoutVars>
          <dgm:chMax val="0"/>
          <dgm:bulletEnabled val="1"/>
        </dgm:presLayoutVars>
      </dgm:prSet>
      <dgm:spPr/>
    </dgm:pt>
  </dgm:ptLst>
  <dgm:cxnLst>
    <dgm:cxn modelId="{FEB0D57A-0EAC-4428-8B32-BC49D2BC6583}" type="presOf" srcId="{B36C02BD-124A-4857-B1C5-08100C009110}" destId="{712BA7D3-472A-45AC-A6E0-E27901AB3626}" srcOrd="0" destOrd="0" presId="urn:microsoft.com/office/officeart/2005/8/layout/vList2"/>
    <dgm:cxn modelId="{ADA4159C-EB63-41BE-A3B5-4049AD60A417}" type="presOf" srcId="{B41DAD7C-DF02-4DB1-9047-C0099C1B96FB}" destId="{A9585180-9240-4AFA-9B3A-5E93B320C117}" srcOrd="0" destOrd="0" presId="urn:microsoft.com/office/officeart/2005/8/layout/vList2"/>
    <dgm:cxn modelId="{0EF036CC-8F08-4700-8F8A-F5DDECCAA201}" srcId="{B41DAD7C-DF02-4DB1-9047-C0099C1B96FB}" destId="{B36C02BD-124A-4857-B1C5-08100C009110}" srcOrd="0" destOrd="0" parTransId="{8DEF2A91-E33C-4507-B467-11A5789DBC26}" sibTransId="{D3FE8A0C-41C5-4F6C-AD13-6C2F1F5FE612}"/>
    <dgm:cxn modelId="{AF5B7FE6-9818-4C01-A7EB-3F6FE67B2BE1}" type="presParOf" srcId="{A9585180-9240-4AFA-9B3A-5E93B320C117}" destId="{712BA7D3-472A-45AC-A6E0-E27901AB3626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3D4F975D-A34B-4CB3-B358-DD787C54941B}" type="doc">
      <dgm:prSet loTypeId="urn:microsoft.com/office/officeart/2005/8/layout/vList2" loCatId="list" qsTypeId="urn:microsoft.com/office/officeart/2005/8/quickstyle/simple1" qsCatId="simple" csTypeId="urn:microsoft.com/office/officeart/2005/8/colors/accent2_5" csCatId="accent2" phldr="1"/>
      <dgm:spPr/>
      <dgm:t>
        <a:bodyPr/>
        <a:lstStyle/>
        <a:p>
          <a:endParaRPr lang="en-IN"/>
        </a:p>
      </dgm:t>
    </dgm:pt>
    <dgm:pt modelId="{F4EF60E3-0FC9-47A9-9AEF-AC273D78C9A5}">
      <dgm:prSet/>
      <dgm:spPr/>
      <dgm:t>
        <a:bodyPr/>
        <a:lstStyle/>
        <a:p>
          <a:r>
            <a:rPr lang="en-US" dirty="0"/>
            <a:t>           PSEUDOCODE                                                                                     (AI-POWERED CHATBOT)</a:t>
          </a:r>
          <a:endParaRPr lang="en-IN" dirty="0"/>
        </a:p>
      </dgm:t>
    </dgm:pt>
    <dgm:pt modelId="{BA8665E8-AACC-4CFF-A43C-D8E4F7918CA7}" cxnId="{99BC3B29-65B6-4AC4-A507-129E4A8C1B4E}" type="parTrans">
      <dgm:prSet/>
      <dgm:spPr/>
      <dgm:t>
        <a:bodyPr/>
        <a:lstStyle/>
        <a:p>
          <a:endParaRPr lang="en-IN"/>
        </a:p>
      </dgm:t>
    </dgm:pt>
    <dgm:pt modelId="{F87EBD2C-DF36-4127-A052-35E6A696052C}" cxnId="{99BC3B29-65B6-4AC4-A507-129E4A8C1B4E}" type="sibTrans">
      <dgm:prSet/>
      <dgm:spPr/>
      <dgm:t>
        <a:bodyPr/>
        <a:lstStyle/>
        <a:p>
          <a:endParaRPr lang="en-IN"/>
        </a:p>
      </dgm:t>
    </dgm:pt>
    <dgm:pt modelId="{F6711FED-7F09-4044-A662-743832BCEB7F}" type="pres">
      <dgm:prSet presAssocID="{3D4F975D-A34B-4CB3-B358-DD787C54941B}" presName="linear" presStyleCnt="0">
        <dgm:presLayoutVars>
          <dgm:animLvl val="lvl"/>
          <dgm:resizeHandles val="exact"/>
        </dgm:presLayoutVars>
      </dgm:prSet>
      <dgm:spPr/>
    </dgm:pt>
    <dgm:pt modelId="{89AA2C73-1540-4480-9EF6-A64259C99609}" type="pres">
      <dgm:prSet presAssocID="{F4EF60E3-0FC9-47A9-9AEF-AC273D78C9A5}" presName="parentText" presStyleLbl="node1" presStyleIdx="0" presStyleCnt="1" custScaleX="100000">
        <dgm:presLayoutVars>
          <dgm:chMax val="0"/>
          <dgm:bulletEnabled val="1"/>
        </dgm:presLayoutVars>
      </dgm:prSet>
      <dgm:spPr/>
    </dgm:pt>
  </dgm:ptLst>
  <dgm:cxnLst>
    <dgm:cxn modelId="{A08EE825-BD2A-44F4-AA19-9CC09E34E27E}" type="presOf" srcId="{F4EF60E3-0FC9-47A9-9AEF-AC273D78C9A5}" destId="{89AA2C73-1540-4480-9EF6-A64259C99609}" srcOrd="0" destOrd="0" presId="urn:microsoft.com/office/officeart/2005/8/layout/vList2"/>
    <dgm:cxn modelId="{99BC3B29-65B6-4AC4-A507-129E4A8C1B4E}" srcId="{3D4F975D-A34B-4CB3-B358-DD787C54941B}" destId="{F4EF60E3-0FC9-47A9-9AEF-AC273D78C9A5}" srcOrd="0" destOrd="0" parTransId="{BA8665E8-AACC-4CFF-A43C-D8E4F7918CA7}" sibTransId="{F87EBD2C-DF36-4127-A052-35E6A696052C}"/>
    <dgm:cxn modelId="{D4684136-A2BB-4ECF-8CC5-36523F6AD2DC}" type="presOf" srcId="{3D4F975D-A34B-4CB3-B358-DD787C54941B}" destId="{F6711FED-7F09-4044-A662-743832BCEB7F}" srcOrd="0" destOrd="0" presId="urn:microsoft.com/office/officeart/2005/8/layout/vList2"/>
    <dgm:cxn modelId="{FAFC479A-D8D7-4B2B-B6C7-122B8BA16D7F}" type="presParOf" srcId="{F6711FED-7F09-4044-A662-743832BCEB7F}" destId="{89AA2C73-1540-4480-9EF6-A64259C99609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EF3EA54A-2812-4B2B-B082-C03D1169CE24}" type="doc">
      <dgm:prSet loTypeId="urn:microsoft.com/office/officeart/2005/8/layout/vList2" loCatId="list" qsTypeId="urn:microsoft.com/office/officeart/2005/8/quickstyle/simple1" qsCatId="simple" csTypeId="urn:microsoft.com/office/officeart/2005/8/colors/accent5_2" csCatId="accent5" phldr="1"/>
      <dgm:spPr/>
      <dgm:t>
        <a:bodyPr/>
        <a:lstStyle/>
        <a:p>
          <a:endParaRPr lang="en-IN"/>
        </a:p>
      </dgm:t>
    </dgm:pt>
    <dgm:pt modelId="{2AA62012-61F4-4934-B4F9-6A12D260E3C0}">
      <dgm:prSet/>
      <dgm:spPr/>
      <dgm:t>
        <a:bodyPr/>
        <a:lstStyle/>
        <a:p>
          <a:pPr algn="ctr"/>
          <a:r>
            <a:rPr lang="en-US" dirty="0"/>
            <a:t>INPUTS AND OUTPUTS FOR PSEUDOCODE</a:t>
          </a:r>
          <a:endParaRPr lang="en-IN" dirty="0"/>
        </a:p>
      </dgm:t>
    </dgm:pt>
    <dgm:pt modelId="{BEB11BC9-5547-4F5B-89ED-5571C6895A81}" cxnId="{70C71850-579F-4ADE-8080-E4505EFDBB85}" type="parTrans">
      <dgm:prSet/>
      <dgm:spPr/>
      <dgm:t>
        <a:bodyPr/>
        <a:lstStyle/>
        <a:p>
          <a:endParaRPr lang="en-IN"/>
        </a:p>
      </dgm:t>
    </dgm:pt>
    <dgm:pt modelId="{6F633B1C-AC34-4B70-8BA3-E230C273D7F2}" cxnId="{70C71850-579F-4ADE-8080-E4505EFDBB85}" type="sibTrans">
      <dgm:prSet/>
      <dgm:spPr/>
      <dgm:t>
        <a:bodyPr/>
        <a:lstStyle/>
        <a:p>
          <a:endParaRPr lang="en-IN"/>
        </a:p>
      </dgm:t>
    </dgm:pt>
    <dgm:pt modelId="{9BA63555-E430-4CDC-933C-EF5C454021E4}" type="pres">
      <dgm:prSet presAssocID="{EF3EA54A-2812-4B2B-B082-C03D1169CE24}" presName="linear" presStyleCnt="0">
        <dgm:presLayoutVars>
          <dgm:animLvl val="lvl"/>
          <dgm:resizeHandles val="exact"/>
        </dgm:presLayoutVars>
      </dgm:prSet>
      <dgm:spPr/>
    </dgm:pt>
    <dgm:pt modelId="{C1034A7A-0ADC-493F-9B01-E252906AE754}" type="pres">
      <dgm:prSet presAssocID="{2AA62012-61F4-4934-B4F9-6A12D260E3C0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70C71850-579F-4ADE-8080-E4505EFDBB85}" srcId="{EF3EA54A-2812-4B2B-B082-C03D1169CE24}" destId="{2AA62012-61F4-4934-B4F9-6A12D260E3C0}" srcOrd="0" destOrd="0" parTransId="{BEB11BC9-5547-4F5B-89ED-5571C6895A81}" sibTransId="{6F633B1C-AC34-4B70-8BA3-E230C273D7F2}"/>
    <dgm:cxn modelId="{B65824B3-655A-4C63-B89F-5292F047536E}" type="presOf" srcId="{EF3EA54A-2812-4B2B-B082-C03D1169CE24}" destId="{9BA63555-E430-4CDC-933C-EF5C454021E4}" srcOrd="0" destOrd="0" presId="urn:microsoft.com/office/officeart/2005/8/layout/vList2"/>
    <dgm:cxn modelId="{2A07C1D7-0801-4AF6-8073-3A0DEF73B71F}" type="presOf" srcId="{2AA62012-61F4-4934-B4F9-6A12D260E3C0}" destId="{C1034A7A-0ADC-493F-9B01-E252906AE754}" srcOrd="0" destOrd="0" presId="urn:microsoft.com/office/officeart/2005/8/layout/vList2"/>
    <dgm:cxn modelId="{05937BF8-E31B-408F-9E77-E33D0DC2D5C6}" type="presParOf" srcId="{9BA63555-E430-4CDC-933C-EF5C454021E4}" destId="{C1034A7A-0ADC-493F-9B01-E252906AE754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B794B923-E0C8-4209-BF6C-433A11D2E1CC}" type="doc">
      <dgm:prSet loTypeId="urn:microsoft.com/office/officeart/2005/8/layout/vList2" loCatId="list" qsTypeId="urn:microsoft.com/office/officeart/2005/8/quickstyle/simple1" qsCatId="simple" csTypeId="urn:microsoft.com/office/officeart/2005/8/colors/accent3_5" csCatId="accent3"/>
      <dgm:spPr/>
      <dgm:t>
        <a:bodyPr/>
        <a:lstStyle/>
        <a:p>
          <a:endParaRPr lang="en-IN"/>
        </a:p>
      </dgm:t>
    </dgm:pt>
    <dgm:pt modelId="{A8D19A77-C1C2-4610-BBD4-382D0DA58BD7}">
      <dgm:prSet/>
      <dgm:spPr/>
      <dgm:t>
        <a:bodyPr/>
        <a:lstStyle/>
        <a:p>
          <a:pPr algn="ctr"/>
          <a:r>
            <a:rPr lang="en-US"/>
            <a:t>CONCLUSION</a:t>
          </a:r>
          <a:endParaRPr lang="en-IN"/>
        </a:p>
      </dgm:t>
    </dgm:pt>
    <dgm:pt modelId="{B30F65BC-8B56-4BE0-8FEB-34AAADD3C3FE}" cxnId="{DFD1A495-D4F3-4E5A-B684-7D0456CE7B41}" type="parTrans">
      <dgm:prSet/>
      <dgm:spPr/>
      <dgm:t>
        <a:bodyPr/>
        <a:lstStyle/>
        <a:p>
          <a:endParaRPr lang="en-IN"/>
        </a:p>
      </dgm:t>
    </dgm:pt>
    <dgm:pt modelId="{5473ABCA-D0CA-4606-B368-C2F80837FEE9}" cxnId="{DFD1A495-D4F3-4E5A-B684-7D0456CE7B41}" type="sibTrans">
      <dgm:prSet/>
      <dgm:spPr/>
      <dgm:t>
        <a:bodyPr/>
        <a:lstStyle/>
        <a:p>
          <a:endParaRPr lang="en-IN"/>
        </a:p>
      </dgm:t>
    </dgm:pt>
    <dgm:pt modelId="{2E1B5886-F0E0-477B-A861-33C9DBE6A182}" type="pres">
      <dgm:prSet presAssocID="{B794B923-E0C8-4209-BF6C-433A11D2E1CC}" presName="linear" presStyleCnt="0">
        <dgm:presLayoutVars>
          <dgm:animLvl val="lvl"/>
          <dgm:resizeHandles val="exact"/>
        </dgm:presLayoutVars>
      </dgm:prSet>
      <dgm:spPr/>
    </dgm:pt>
    <dgm:pt modelId="{4570095B-2C92-4932-84A5-8BA784E9796C}" type="pres">
      <dgm:prSet presAssocID="{A8D19A77-C1C2-4610-BBD4-382D0DA58BD7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D43B9944-1D45-45C6-8A6A-3988DC9AE631}" type="presOf" srcId="{A8D19A77-C1C2-4610-BBD4-382D0DA58BD7}" destId="{4570095B-2C92-4932-84A5-8BA784E9796C}" srcOrd="0" destOrd="0" presId="urn:microsoft.com/office/officeart/2005/8/layout/vList2"/>
    <dgm:cxn modelId="{25EDE48F-16D0-45C0-B2B0-7078E4338AC3}" type="presOf" srcId="{B794B923-E0C8-4209-BF6C-433A11D2E1CC}" destId="{2E1B5886-F0E0-477B-A861-33C9DBE6A182}" srcOrd="0" destOrd="0" presId="urn:microsoft.com/office/officeart/2005/8/layout/vList2"/>
    <dgm:cxn modelId="{DFD1A495-D4F3-4E5A-B684-7D0456CE7B41}" srcId="{B794B923-E0C8-4209-BF6C-433A11D2E1CC}" destId="{A8D19A77-C1C2-4610-BBD4-382D0DA58BD7}" srcOrd="0" destOrd="0" parTransId="{B30F65BC-8B56-4BE0-8FEB-34AAADD3C3FE}" sibTransId="{5473ABCA-D0CA-4606-B368-C2F80837FEE9}"/>
    <dgm:cxn modelId="{BF6E9A4E-B61A-49F5-9012-8CE86410B5DC}" type="presParOf" srcId="{2E1B5886-F0E0-477B-A861-33C9DBE6A182}" destId="{4570095B-2C92-4932-84A5-8BA784E9796C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49233B7-E418-42D1-85FC-7227781889E1}" type="doc">
      <dgm:prSet loTypeId="urn:microsoft.com/office/officeart/2005/8/layout/vList2" loCatId="list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IN"/>
        </a:p>
      </dgm:t>
    </dgm:pt>
    <dgm:pt modelId="{3E526C2E-1CD8-4B59-B9D3-A0628932EF35}">
      <dgm:prSet/>
      <dgm:spPr/>
      <dgm:t>
        <a:bodyPr/>
        <a:lstStyle/>
        <a:p>
          <a:r>
            <a:rPr lang="en-IN" dirty="0"/>
            <a:t>INTRODUCTION</a:t>
          </a:r>
        </a:p>
      </dgm:t>
    </dgm:pt>
    <dgm:pt modelId="{A287F24D-4E6E-44D3-B8C8-2A82276E19E6}" cxnId="{02666A1A-4EA4-43A1-9B53-09E9BE71D7C7}" type="parTrans">
      <dgm:prSet/>
      <dgm:spPr/>
      <dgm:t>
        <a:bodyPr/>
        <a:lstStyle/>
        <a:p>
          <a:endParaRPr lang="en-IN"/>
        </a:p>
      </dgm:t>
    </dgm:pt>
    <dgm:pt modelId="{58B30EC6-910B-4ABB-B77A-F8A7B718B5B8}" cxnId="{02666A1A-4EA4-43A1-9B53-09E9BE71D7C7}" type="sibTrans">
      <dgm:prSet/>
      <dgm:spPr/>
      <dgm:t>
        <a:bodyPr/>
        <a:lstStyle/>
        <a:p>
          <a:endParaRPr lang="en-IN"/>
        </a:p>
      </dgm:t>
    </dgm:pt>
    <dgm:pt modelId="{63EA28C5-4A5E-4C72-B5A9-8AE4C007DADE}" type="pres">
      <dgm:prSet presAssocID="{E49233B7-E418-42D1-85FC-7227781889E1}" presName="linear" presStyleCnt="0">
        <dgm:presLayoutVars>
          <dgm:animLvl val="lvl"/>
          <dgm:resizeHandles val="exact"/>
        </dgm:presLayoutVars>
      </dgm:prSet>
      <dgm:spPr/>
    </dgm:pt>
    <dgm:pt modelId="{523BCA04-4B16-4A90-856A-FA9B1AF037AE}" type="pres">
      <dgm:prSet presAssocID="{3E526C2E-1CD8-4B59-B9D3-A0628932EF35}" presName="parentText" presStyleLbl="node1" presStyleIdx="0" presStyleCnt="1" custLinFactNeighborX="54174" custLinFactNeighborY="6535">
        <dgm:presLayoutVars>
          <dgm:chMax val="0"/>
          <dgm:bulletEnabled val="1"/>
        </dgm:presLayoutVars>
      </dgm:prSet>
      <dgm:spPr/>
    </dgm:pt>
  </dgm:ptLst>
  <dgm:cxnLst>
    <dgm:cxn modelId="{02666A1A-4EA4-43A1-9B53-09E9BE71D7C7}" srcId="{E49233B7-E418-42D1-85FC-7227781889E1}" destId="{3E526C2E-1CD8-4B59-B9D3-A0628932EF35}" srcOrd="0" destOrd="0" parTransId="{A287F24D-4E6E-44D3-B8C8-2A82276E19E6}" sibTransId="{58B30EC6-910B-4ABB-B77A-F8A7B718B5B8}"/>
    <dgm:cxn modelId="{F3FC1536-CE37-4941-8825-7F30F705A6E9}" type="presOf" srcId="{E49233B7-E418-42D1-85FC-7227781889E1}" destId="{63EA28C5-4A5E-4C72-B5A9-8AE4C007DADE}" srcOrd="0" destOrd="0" presId="urn:microsoft.com/office/officeart/2005/8/layout/vList2"/>
    <dgm:cxn modelId="{FCD40598-C0BD-4DE2-996D-5713D936D864}" type="presOf" srcId="{3E526C2E-1CD8-4B59-B9D3-A0628932EF35}" destId="{523BCA04-4B16-4A90-856A-FA9B1AF037AE}" srcOrd="0" destOrd="0" presId="urn:microsoft.com/office/officeart/2005/8/layout/vList2"/>
    <dgm:cxn modelId="{49496D94-41F8-43DC-B98C-93A797889CC7}" type="presParOf" srcId="{63EA28C5-4A5E-4C72-B5A9-8AE4C007DADE}" destId="{523BCA04-4B16-4A90-856A-FA9B1AF037AE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91B1045-641F-40A5-913A-E01FFAF6B6C6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IN"/>
        </a:p>
      </dgm:t>
    </dgm:pt>
    <dgm:pt modelId="{01531B02-9A1B-48A1-97D9-557AB0CE622F}">
      <dgm:prSet/>
      <dgm:spPr/>
      <dgm:t>
        <a:bodyPr/>
        <a:lstStyle/>
        <a:p>
          <a:r>
            <a:rPr lang="en-IN" b="1" u="none" dirty="0">
              <a:latin typeface="Times New Roman" panose="02020603050405020304" pitchFamily="18" charset="0"/>
              <a:cs typeface="Times New Roman" panose="02020603050405020304" pitchFamily="18" charset="0"/>
            </a:rPr>
            <a:t>PROJECT OVERVIEW</a:t>
          </a:r>
          <a:endParaRPr lang="en-IN" u="none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0DE8C4FF-49B5-4C19-B35C-C2AD051384BE}" cxnId="{6E14AE80-0F25-4FAC-8ABD-21A05A96EA54}" type="parTrans">
      <dgm:prSet/>
      <dgm:spPr/>
      <dgm:t>
        <a:bodyPr/>
        <a:lstStyle/>
        <a:p>
          <a:endParaRPr lang="en-IN"/>
        </a:p>
      </dgm:t>
    </dgm:pt>
    <dgm:pt modelId="{32C054F1-82F7-459B-9E90-59A030B006A5}" cxnId="{6E14AE80-0F25-4FAC-8ABD-21A05A96EA54}" type="sibTrans">
      <dgm:prSet/>
      <dgm:spPr/>
      <dgm:t>
        <a:bodyPr/>
        <a:lstStyle/>
        <a:p>
          <a:endParaRPr lang="en-IN"/>
        </a:p>
      </dgm:t>
    </dgm:pt>
    <dgm:pt modelId="{5098F95B-AA92-4467-8AB7-8BC3DAFF3432}" type="pres">
      <dgm:prSet presAssocID="{591B1045-641F-40A5-913A-E01FFAF6B6C6}" presName="linear" presStyleCnt="0">
        <dgm:presLayoutVars>
          <dgm:animLvl val="lvl"/>
          <dgm:resizeHandles val="exact"/>
        </dgm:presLayoutVars>
      </dgm:prSet>
      <dgm:spPr/>
    </dgm:pt>
    <dgm:pt modelId="{E1A4D716-EAC8-4672-87EE-2AC3FDB64B45}" type="pres">
      <dgm:prSet presAssocID="{01531B02-9A1B-48A1-97D9-557AB0CE622F}" presName="parentText" presStyleLbl="node1" presStyleIdx="0" presStyleCnt="1" custLinFactNeighborX="-26018" custLinFactNeighborY="31307">
        <dgm:presLayoutVars>
          <dgm:chMax val="0"/>
          <dgm:bulletEnabled val="1"/>
        </dgm:presLayoutVars>
      </dgm:prSet>
      <dgm:spPr/>
    </dgm:pt>
  </dgm:ptLst>
  <dgm:cxnLst>
    <dgm:cxn modelId="{6E14AE80-0F25-4FAC-8ABD-21A05A96EA54}" srcId="{591B1045-641F-40A5-913A-E01FFAF6B6C6}" destId="{01531B02-9A1B-48A1-97D9-557AB0CE622F}" srcOrd="0" destOrd="0" parTransId="{0DE8C4FF-49B5-4C19-B35C-C2AD051384BE}" sibTransId="{32C054F1-82F7-459B-9E90-59A030B006A5}"/>
    <dgm:cxn modelId="{BAA389B2-B200-4E0E-A2E4-6717E4DA2FAB}" type="presOf" srcId="{591B1045-641F-40A5-913A-E01FFAF6B6C6}" destId="{5098F95B-AA92-4467-8AB7-8BC3DAFF3432}" srcOrd="0" destOrd="0" presId="urn:microsoft.com/office/officeart/2005/8/layout/vList2"/>
    <dgm:cxn modelId="{1FBF8CF5-62D8-4306-B354-23E386358E22}" type="presOf" srcId="{01531B02-9A1B-48A1-97D9-557AB0CE622F}" destId="{E1A4D716-EAC8-4672-87EE-2AC3FDB64B45}" srcOrd="0" destOrd="0" presId="urn:microsoft.com/office/officeart/2005/8/layout/vList2"/>
    <dgm:cxn modelId="{319B7123-BAC5-42C8-AF12-A6F4502BE817}" type="presParOf" srcId="{5098F95B-AA92-4467-8AB7-8BC3DAFF3432}" destId="{E1A4D716-EAC8-4672-87EE-2AC3FDB64B45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E8727D1-DAE6-467E-8423-1048F94265CB}" type="doc">
      <dgm:prSet loTypeId="urn:microsoft.com/office/officeart/2005/8/layout/vList2" loCatId="list" qsTypeId="urn:microsoft.com/office/officeart/2005/8/quickstyle/simple1" qsCatId="simple" csTypeId="urn:microsoft.com/office/officeart/2005/8/colors/accent5_2" csCatId="accent5"/>
      <dgm:spPr/>
      <dgm:t>
        <a:bodyPr/>
        <a:lstStyle/>
        <a:p>
          <a:endParaRPr lang="en-IN"/>
        </a:p>
      </dgm:t>
    </dgm:pt>
    <dgm:pt modelId="{6A100F4B-9D41-46A7-B7DC-BD300B292203}">
      <dgm:prSet/>
      <dgm:spPr/>
      <dgm:t>
        <a:bodyPr/>
        <a:lstStyle/>
        <a:p>
          <a:pPr algn="ctr"/>
          <a:r>
            <a:rPr lang="en-IN"/>
            <a:t>FEATURES</a:t>
          </a:r>
        </a:p>
      </dgm:t>
    </dgm:pt>
    <dgm:pt modelId="{85590C3F-6752-4AA8-ADAC-3782063A8BA4}" cxnId="{ED6BE7B7-95BF-4086-BF33-239D593BAF08}" type="parTrans">
      <dgm:prSet/>
      <dgm:spPr/>
      <dgm:t>
        <a:bodyPr/>
        <a:lstStyle/>
        <a:p>
          <a:endParaRPr lang="en-IN"/>
        </a:p>
      </dgm:t>
    </dgm:pt>
    <dgm:pt modelId="{E0A8CBE0-644D-45CE-A008-AA29B10B9089}" cxnId="{ED6BE7B7-95BF-4086-BF33-239D593BAF08}" type="sibTrans">
      <dgm:prSet/>
      <dgm:spPr/>
      <dgm:t>
        <a:bodyPr/>
        <a:lstStyle/>
        <a:p>
          <a:endParaRPr lang="en-IN"/>
        </a:p>
      </dgm:t>
    </dgm:pt>
    <dgm:pt modelId="{D1FFD462-38B6-479B-9B34-C7738527CFDD}" type="pres">
      <dgm:prSet presAssocID="{CE8727D1-DAE6-467E-8423-1048F94265CB}" presName="linear" presStyleCnt="0">
        <dgm:presLayoutVars>
          <dgm:animLvl val="lvl"/>
          <dgm:resizeHandles val="exact"/>
        </dgm:presLayoutVars>
      </dgm:prSet>
      <dgm:spPr/>
    </dgm:pt>
    <dgm:pt modelId="{8094C9B0-A9A3-44CB-A85E-C68696B6F64F}" type="pres">
      <dgm:prSet presAssocID="{6A100F4B-9D41-46A7-B7DC-BD300B292203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428C4718-A7E3-4705-A356-BC54D4577FD8}" type="presOf" srcId="{6A100F4B-9D41-46A7-B7DC-BD300B292203}" destId="{8094C9B0-A9A3-44CB-A85E-C68696B6F64F}" srcOrd="0" destOrd="0" presId="urn:microsoft.com/office/officeart/2005/8/layout/vList2"/>
    <dgm:cxn modelId="{24812E4D-1797-4053-8882-829A4A70AB90}" type="presOf" srcId="{CE8727D1-DAE6-467E-8423-1048F94265CB}" destId="{D1FFD462-38B6-479B-9B34-C7738527CFDD}" srcOrd="0" destOrd="0" presId="urn:microsoft.com/office/officeart/2005/8/layout/vList2"/>
    <dgm:cxn modelId="{ED6BE7B7-95BF-4086-BF33-239D593BAF08}" srcId="{CE8727D1-DAE6-467E-8423-1048F94265CB}" destId="{6A100F4B-9D41-46A7-B7DC-BD300B292203}" srcOrd="0" destOrd="0" parTransId="{85590C3F-6752-4AA8-ADAC-3782063A8BA4}" sibTransId="{E0A8CBE0-644D-45CE-A008-AA29B10B9089}"/>
    <dgm:cxn modelId="{71FC97DC-B159-463C-8B10-BE478A36EC54}" type="presParOf" srcId="{D1FFD462-38B6-479B-9B34-C7738527CFDD}" destId="{8094C9B0-A9A3-44CB-A85E-C68696B6F64F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DA84791-0D38-4579-8E68-63C5D5D0042E}" type="doc">
      <dgm:prSet loTypeId="urn:microsoft.com/office/officeart/2005/8/layout/vList2" loCatId="list" qsTypeId="urn:microsoft.com/office/officeart/2005/8/quickstyle/simple1" qsCatId="simple" csTypeId="urn:microsoft.com/office/officeart/2005/8/colors/accent3_2" csCatId="accent3"/>
      <dgm:spPr/>
      <dgm:t>
        <a:bodyPr/>
        <a:lstStyle/>
        <a:p>
          <a:endParaRPr lang="en-IN"/>
        </a:p>
      </dgm:t>
    </dgm:pt>
    <dgm:pt modelId="{C0F8CFE0-497F-41B8-9AF1-BC9F618F4AC8}">
      <dgm:prSet/>
      <dgm:spPr/>
      <dgm:t>
        <a:bodyPr/>
        <a:lstStyle/>
        <a:p>
          <a:pPr algn="ctr"/>
          <a:r>
            <a:rPr lang="en-IN" u="none" dirty="0"/>
            <a:t>SYSTEM ARCHITECTURE</a:t>
          </a:r>
        </a:p>
      </dgm:t>
    </dgm:pt>
    <dgm:pt modelId="{1E01F593-6962-4376-914B-C08A4F8BC72A}" cxnId="{22BF6B06-0085-4FCD-974F-005F77F5E998}" type="parTrans">
      <dgm:prSet/>
      <dgm:spPr/>
      <dgm:t>
        <a:bodyPr/>
        <a:lstStyle/>
        <a:p>
          <a:endParaRPr lang="en-IN"/>
        </a:p>
      </dgm:t>
    </dgm:pt>
    <dgm:pt modelId="{12165370-2778-4B06-B435-767A095C4632}" cxnId="{22BF6B06-0085-4FCD-974F-005F77F5E998}" type="sibTrans">
      <dgm:prSet/>
      <dgm:spPr/>
      <dgm:t>
        <a:bodyPr/>
        <a:lstStyle/>
        <a:p>
          <a:endParaRPr lang="en-IN"/>
        </a:p>
      </dgm:t>
    </dgm:pt>
    <dgm:pt modelId="{74D1F357-008C-4317-98BA-DFCB26570C7B}" type="pres">
      <dgm:prSet presAssocID="{DDA84791-0D38-4579-8E68-63C5D5D0042E}" presName="linear" presStyleCnt="0">
        <dgm:presLayoutVars>
          <dgm:animLvl val="lvl"/>
          <dgm:resizeHandles val="exact"/>
        </dgm:presLayoutVars>
      </dgm:prSet>
      <dgm:spPr/>
    </dgm:pt>
    <dgm:pt modelId="{8E373C97-A555-48DC-8C2B-9A129725ECBE}" type="pres">
      <dgm:prSet presAssocID="{C0F8CFE0-497F-41B8-9AF1-BC9F618F4AC8}" presName="parentText" presStyleLbl="node1" presStyleIdx="0" presStyleCnt="1" custLinFactNeighborX="-2471" custLinFactNeighborY="-26183">
        <dgm:presLayoutVars>
          <dgm:chMax val="0"/>
          <dgm:bulletEnabled val="1"/>
        </dgm:presLayoutVars>
      </dgm:prSet>
      <dgm:spPr/>
    </dgm:pt>
  </dgm:ptLst>
  <dgm:cxnLst>
    <dgm:cxn modelId="{22BF6B06-0085-4FCD-974F-005F77F5E998}" srcId="{DDA84791-0D38-4579-8E68-63C5D5D0042E}" destId="{C0F8CFE0-497F-41B8-9AF1-BC9F618F4AC8}" srcOrd="0" destOrd="0" parTransId="{1E01F593-6962-4376-914B-C08A4F8BC72A}" sibTransId="{12165370-2778-4B06-B435-767A095C4632}"/>
    <dgm:cxn modelId="{2CE8DC3E-EBD9-4FE1-8485-620255026393}" type="presOf" srcId="{C0F8CFE0-497F-41B8-9AF1-BC9F618F4AC8}" destId="{8E373C97-A555-48DC-8C2B-9A129725ECBE}" srcOrd="0" destOrd="0" presId="urn:microsoft.com/office/officeart/2005/8/layout/vList2"/>
    <dgm:cxn modelId="{C30ACCF4-7EBF-44E2-A0E3-EC70915FAF54}" type="presOf" srcId="{DDA84791-0D38-4579-8E68-63C5D5D0042E}" destId="{74D1F357-008C-4317-98BA-DFCB26570C7B}" srcOrd="0" destOrd="0" presId="urn:microsoft.com/office/officeart/2005/8/layout/vList2"/>
    <dgm:cxn modelId="{970771E2-157A-4259-B47C-A22CE1FAA525}" type="presParOf" srcId="{74D1F357-008C-4317-98BA-DFCB26570C7B}" destId="{8E373C97-A555-48DC-8C2B-9A129725ECBE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7EA34E23-4775-4E6F-A30B-26D4497E9679}" type="doc">
      <dgm:prSet loTypeId="urn:microsoft.com/office/officeart/2005/8/layout/vList2" loCatId="list" qsTypeId="urn:microsoft.com/office/officeart/2005/8/quickstyle/simple1" qsCatId="simple" csTypeId="urn:microsoft.com/office/officeart/2005/8/colors/accent2_4" csCatId="accent2"/>
      <dgm:spPr/>
      <dgm:t>
        <a:bodyPr/>
        <a:lstStyle/>
        <a:p>
          <a:endParaRPr lang="en-IN"/>
        </a:p>
      </dgm:t>
    </dgm:pt>
    <dgm:pt modelId="{59C59964-CF8E-40E7-93D9-820EDB312D6A}">
      <dgm:prSet/>
      <dgm:spPr/>
      <dgm:t>
        <a:bodyPr/>
        <a:lstStyle/>
        <a:p>
          <a:pPr algn="ctr"/>
          <a:r>
            <a:rPr lang="en-IN" b="1" u="none" dirty="0"/>
            <a:t>INPUT MODULE</a:t>
          </a:r>
          <a:endParaRPr lang="en-IN" u="none" dirty="0"/>
        </a:p>
      </dgm:t>
    </dgm:pt>
    <dgm:pt modelId="{3F9C27D8-D0BB-468B-B1B1-6083EE837A77}" cxnId="{959D5123-41B3-4592-8FCE-CCFFBFDEED45}" type="parTrans">
      <dgm:prSet/>
      <dgm:spPr/>
      <dgm:t>
        <a:bodyPr/>
        <a:lstStyle/>
        <a:p>
          <a:endParaRPr lang="en-IN"/>
        </a:p>
      </dgm:t>
    </dgm:pt>
    <dgm:pt modelId="{C47C9BE4-9C64-4FAA-A92E-039686BF05F8}" cxnId="{959D5123-41B3-4592-8FCE-CCFFBFDEED45}" type="sibTrans">
      <dgm:prSet/>
      <dgm:spPr/>
      <dgm:t>
        <a:bodyPr/>
        <a:lstStyle/>
        <a:p>
          <a:endParaRPr lang="en-IN"/>
        </a:p>
      </dgm:t>
    </dgm:pt>
    <dgm:pt modelId="{6471ADBF-7601-43E0-80DC-AC50B97FB516}" type="pres">
      <dgm:prSet presAssocID="{7EA34E23-4775-4E6F-A30B-26D4497E9679}" presName="linear" presStyleCnt="0">
        <dgm:presLayoutVars>
          <dgm:animLvl val="lvl"/>
          <dgm:resizeHandles val="exact"/>
        </dgm:presLayoutVars>
      </dgm:prSet>
      <dgm:spPr/>
    </dgm:pt>
    <dgm:pt modelId="{E43541AE-BA1A-46B9-B4A5-335E740CA5AA}" type="pres">
      <dgm:prSet presAssocID="{59C59964-CF8E-40E7-93D9-820EDB312D6A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959D5123-41B3-4592-8FCE-CCFFBFDEED45}" srcId="{7EA34E23-4775-4E6F-A30B-26D4497E9679}" destId="{59C59964-CF8E-40E7-93D9-820EDB312D6A}" srcOrd="0" destOrd="0" parTransId="{3F9C27D8-D0BB-468B-B1B1-6083EE837A77}" sibTransId="{C47C9BE4-9C64-4FAA-A92E-039686BF05F8}"/>
    <dgm:cxn modelId="{F76B0342-E1BA-4B65-B5D1-7638B6A38E25}" type="presOf" srcId="{7EA34E23-4775-4E6F-A30B-26D4497E9679}" destId="{6471ADBF-7601-43E0-80DC-AC50B97FB516}" srcOrd="0" destOrd="0" presId="urn:microsoft.com/office/officeart/2005/8/layout/vList2"/>
    <dgm:cxn modelId="{4A6CF4F8-7422-4B1A-88DD-2E2B7F5A8996}" type="presOf" srcId="{59C59964-CF8E-40E7-93D9-820EDB312D6A}" destId="{E43541AE-BA1A-46B9-B4A5-335E740CA5AA}" srcOrd="0" destOrd="0" presId="urn:microsoft.com/office/officeart/2005/8/layout/vList2"/>
    <dgm:cxn modelId="{B9F0EC34-1BDA-4856-9215-CBE61834A7F3}" type="presParOf" srcId="{6471ADBF-7601-43E0-80DC-AC50B97FB516}" destId="{E43541AE-BA1A-46B9-B4A5-335E740CA5AA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713A49E7-C3C4-4908-A72A-3CF8F01551EE}" type="doc">
      <dgm:prSet loTypeId="urn:microsoft.com/office/officeart/2005/8/layout/vList2" loCatId="list" qsTypeId="urn:microsoft.com/office/officeart/2005/8/quickstyle/simple1" qsCatId="simple" csTypeId="urn:microsoft.com/office/officeart/2005/8/colors/accent6_5" csCatId="accent6"/>
      <dgm:spPr/>
      <dgm:t>
        <a:bodyPr/>
        <a:lstStyle/>
        <a:p>
          <a:endParaRPr lang="en-IN"/>
        </a:p>
      </dgm:t>
    </dgm:pt>
    <dgm:pt modelId="{82CF9E0B-C0E7-40E2-B5F3-543528649E77}">
      <dgm:prSet/>
      <dgm:spPr/>
      <dgm:t>
        <a:bodyPr/>
        <a:lstStyle/>
        <a:p>
          <a:pPr algn="ctr"/>
          <a:r>
            <a:rPr lang="en-IN" u="none"/>
            <a:t>PROCESSING MODULE</a:t>
          </a:r>
        </a:p>
      </dgm:t>
    </dgm:pt>
    <dgm:pt modelId="{2FF0DBA6-E01A-4F50-B382-E109D04D16FD}" cxnId="{986252E1-1F5A-4AA4-97A1-68391A6BEA97}" type="parTrans">
      <dgm:prSet/>
      <dgm:spPr/>
      <dgm:t>
        <a:bodyPr/>
        <a:lstStyle/>
        <a:p>
          <a:endParaRPr lang="en-IN"/>
        </a:p>
      </dgm:t>
    </dgm:pt>
    <dgm:pt modelId="{C5A4E645-0874-41BB-ACEB-0D94288FD292}" cxnId="{986252E1-1F5A-4AA4-97A1-68391A6BEA97}" type="sibTrans">
      <dgm:prSet/>
      <dgm:spPr/>
      <dgm:t>
        <a:bodyPr/>
        <a:lstStyle/>
        <a:p>
          <a:endParaRPr lang="en-IN"/>
        </a:p>
      </dgm:t>
    </dgm:pt>
    <dgm:pt modelId="{28747A36-2460-4F25-A1EA-AE5EE3C28237}" type="pres">
      <dgm:prSet presAssocID="{713A49E7-C3C4-4908-A72A-3CF8F01551EE}" presName="linear" presStyleCnt="0">
        <dgm:presLayoutVars>
          <dgm:animLvl val="lvl"/>
          <dgm:resizeHandles val="exact"/>
        </dgm:presLayoutVars>
      </dgm:prSet>
      <dgm:spPr/>
    </dgm:pt>
    <dgm:pt modelId="{21CC4606-BB5D-44E3-9734-FF563A30D166}" type="pres">
      <dgm:prSet presAssocID="{82CF9E0B-C0E7-40E2-B5F3-543528649E77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F8AD303B-D33D-417F-994E-402D37832D6F}" type="presOf" srcId="{713A49E7-C3C4-4908-A72A-3CF8F01551EE}" destId="{28747A36-2460-4F25-A1EA-AE5EE3C28237}" srcOrd="0" destOrd="0" presId="urn:microsoft.com/office/officeart/2005/8/layout/vList2"/>
    <dgm:cxn modelId="{986252E1-1F5A-4AA4-97A1-68391A6BEA97}" srcId="{713A49E7-C3C4-4908-A72A-3CF8F01551EE}" destId="{82CF9E0B-C0E7-40E2-B5F3-543528649E77}" srcOrd="0" destOrd="0" parTransId="{2FF0DBA6-E01A-4F50-B382-E109D04D16FD}" sibTransId="{C5A4E645-0874-41BB-ACEB-0D94288FD292}"/>
    <dgm:cxn modelId="{C7DAEDF4-67BA-4184-AD19-7729053359B3}" type="presOf" srcId="{82CF9E0B-C0E7-40E2-B5F3-543528649E77}" destId="{21CC4606-BB5D-44E3-9734-FF563A30D166}" srcOrd="0" destOrd="0" presId="urn:microsoft.com/office/officeart/2005/8/layout/vList2"/>
    <dgm:cxn modelId="{762E490F-57E6-4EFD-85FC-1994BF837EEA}" type="presParOf" srcId="{28747A36-2460-4F25-A1EA-AE5EE3C28237}" destId="{21CC4606-BB5D-44E3-9734-FF563A30D166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4EA05C90-6FC5-47F1-93D7-F8B4A56F3DA1}" type="doc">
      <dgm:prSet loTypeId="urn:microsoft.com/office/officeart/2005/8/layout/vList2" loCatId="list" qsTypeId="urn:microsoft.com/office/officeart/2005/8/quickstyle/simple1" qsCatId="simple" csTypeId="urn:microsoft.com/office/officeart/2005/8/colors/accent4_5" csCatId="accent4"/>
      <dgm:spPr/>
      <dgm:t>
        <a:bodyPr/>
        <a:lstStyle/>
        <a:p>
          <a:endParaRPr lang="en-IN"/>
        </a:p>
      </dgm:t>
    </dgm:pt>
    <dgm:pt modelId="{935EC9DA-D8DA-481F-BA95-686DCED7773D}">
      <dgm:prSet/>
      <dgm:spPr/>
      <dgm:t>
        <a:bodyPr/>
        <a:lstStyle/>
        <a:p>
          <a:pPr algn="ctr"/>
          <a:r>
            <a:rPr lang="en-IN" u="none"/>
            <a:t>OUTPUT MODULE</a:t>
          </a:r>
        </a:p>
      </dgm:t>
    </dgm:pt>
    <dgm:pt modelId="{1A23BF3C-1BE0-4873-9E65-76F77494A9FA}" cxnId="{689146F3-99A0-41DE-AF0B-BC3460EA580A}" type="parTrans">
      <dgm:prSet/>
      <dgm:spPr/>
      <dgm:t>
        <a:bodyPr/>
        <a:lstStyle/>
        <a:p>
          <a:endParaRPr lang="en-IN"/>
        </a:p>
      </dgm:t>
    </dgm:pt>
    <dgm:pt modelId="{256FA7D2-38CC-44AB-A9EE-4DCB4C6E057A}" cxnId="{689146F3-99A0-41DE-AF0B-BC3460EA580A}" type="sibTrans">
      <dgm:prSet/>
      <dgm:spPr/>
      <dgm:t>
        <a:bodyPr/>
        <a:lstStyle/>
        <a:p>
          <a:endParaRPr lang="en-IN"/>
        </a:p>
      </dgm:t>
    </dgm:pt>
    <dgm:pt modelId="{FB69EEB9-8087-40A8-A457-F55EF0AF7F51}" type="pres">
      <dgm:prSet presAssocID="{4EA05C90-6FC5-47F1-93D7-F8B4A56F3DA1}" presName="linear" presStyleCnt="0">
        <dgm:presLayoutVars>
          <dgm:animLvl val="lvl"/>
          <dgm:resizeHandles val="exact"/>
        </dgm:presLayoutVars>
      </dgm:prSet>
      <dgm:spPr/>
    </dgm:pt>
    <dgm:pt modelId="{D5B191E6-AAAE-44F7-B735-ED2EC1034BC5}" type="pres">
      <dgm:prSet presAssocID="{935EC9DA-D8DA-481F-BA95-686DCED7773D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94B7840C-4628-42E0-885A-6F514DF9C5F3}" type="presOf" srcId="{4EA05C90-6FC5-47F1-93D7-F8B4A56F3DA1}" destId="{FB69EEB9-8087-40A8-A457-F55EF0AF7F51}" srcOrd="0" destOrd="0" presId="urn:microsoft.com/office/officeart/2005/8/layout/vList2"/>
    <dgm:cxn modelId="{BCDF41A6-ED70-41F9-BA7B-549364C32BD0}" type="presOf" srcId="{935EC9DA-D8DA-481F-BA95-686DCED7773D}" destId="{D5B191E6-AAAE-44F7-B735-ED2EC1034BC5}" srcOrd="0" destOrd="0" presId="urn:microsoft.com/office/officeart/2005/8/layout/vList2"/>
    <dgm:cxn modelId="{689146F3-99A0-41DE-AF0B-BC3460EA580A}" srcId="{4EA05C90-6FC5-47F1-93D7-F8B4A56F3DA1}" destId="{935EC9DA-D8DA-481F-BA95-686DCED7773D}" srcOrd="0" destOrd="0" parTransId="{1A23BF3C-1BE0-4873-9E65-76F77494A9FA}" sibTransId="{256FA7D2-38CC-44AB-A9EE-4DCB4C6E057A}"/>
    <dgm:cxn modelId="{C57A797B-38BD-41F5-869C-B9256F6156EA}" type="presParOf" srcId="{FB69EEB9-8087-40A8-A457-F55EF0AF7F51}" destId="{D5B191E6-AAAE-44F7-B735-ED2EC1034BC5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F20F3536-636F-4A48-8D51-CD1F4EF4579D}" type="doc">
      <dgm:prSet loTypeId="urn:microsoft.com/office/officeart/2005/8/layout/vList2" loCatId="list" qsTypeId="urn:microsoft.com/office/officeart/2005/8/quickstyle/simple1" qsCatId="simple" csTypeId="urn:microsoft.com/office/officeart/2005/8/colors/accent2_2" csCatId="accent2"/>
      <dgm:spPr/>
      <dgm:t>
        <a:bodyPr/>
        <a:lstStyle/>
        <a:p>
          <a:endParaRPr lang="en-IN"/>
        </a:p>
      </dgm:t>
    </dgm:pt>
    <dgm:pt modelId="{957887B4-657A-4C6C-84BE-B3F84D4816A7}">
      <dgm:prSet/>
      <dgm:spPr/>
      <dgm:t>
        <a:bodyPr/>
        <a:lstStyle/>
        <a:p>
          <a:pPr algn="ctr"/>
          <a:r>
            <a:rPr lang="en-US" dirty="0"/>
            <a:t>KEY BENEFITS</a:t>
          </a:r>
          <a:endParaRPr lang="en-IN" dirty="0"/>
        </a:p>
      </dgm:t>
    </dgm:pt>
    <dgm:pt modelId="{DFF74E58-EBAF-4688-A9A6-D676F791D13A}" cxnId="{30EA9111-7D80-4312-B3FC-637EDA281A55}" type="parTrans">
      <dgm:prSet/>
      <dgm:spPr/>
      <dgm:t>
        <a:bodyPr/>
        <a:lstStyle/>
        <a:p>
          <a:endParaRPr lang="en-IN"/>
        </a:p>
      </dgm:t>
    </dgm:pt>
    <dgm:pt modelId="{12483F90-8AEC-41B3-905A-3E022931D5B0}" cxnId="{30EA9111-7D80-4312-B3FC-637EDA281A55}" type="sibTrans">
      <dgm:prSet/>
      <dgm:spPr/>
      <dgm:t>
        <a:bodyPr/>
        <a:lstStyle/>
        <a:p>
          <a:endParaRPr lang="en-IN"/>
        </a:p>
      </dgm:t>
    </dgm:pt>
    <dgm:pt modelId="{CB77B479-A4EC-460F-9E37-EBFD98F053B3}" type="pres">
      <dgm:prSet presAssocID="{F20F3536-636F-4A48-8D51-CD1F4EF4579D}" presName="linear" presStyleCnt="0">
        <dgm:presLayoutVars>
          <dgm:animLvl val="lvl"/>
          <dgm:resizeHandles val="exact"/>
        </dgm:presLayoutVars>
      </dgm:prSet>
      <dgm:spPr/>
    </dgm:pt>
    <dgm:pt modelId="{31816E5B-FB03-4FF7-940E-978C0F2087FE}" type="pres">
      <dgm:prSet presAssocID="{957887B4-657A-4C6C-84BE-B3F84D4816A7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30EA9111-7D80-4312-B3FC-637EDA281A55}" srcId="{F20F3536-636F-4A48-8D51-CD1F4EF4579D}" destId="{957887B4-657A-4C6C-84BE-B3F84D4816A7}" srcOrd="0" destOrd="0" parTransId="{DFF74E58-EBAF-4688-A9A6-D676F791D13A}" sibTransId="{12483F90-8AEC-41B3-905A-3E022931D5B0}"/>
    <dgm:cxn modelId="{0DA79C45-A3A8-4FAB-90E7-F505847CDF3D}" type="presOf" srcId="{F20F3536-636F-4A48-8D51-CD1F4EF4579D}" destId="{CB77B479-A4EC-460F-9E37-EBFD98F053B3}" srcOrd="0" destOrd="0" presId="urn:microsoft.com/office/officeart/2005/8/layout/vList2"/>
    <dgm:cxn modelId="{5D46FAA6-74F6-4661-B891-33E1EF916CFB}" type="presOf" srcId="{957887B4-657A-4C6C-84BE-B3F84D4816A7}" destId="{31816E5B-FB03-4FF7-940E-978C0F2087FE}" srcOrd="0" destOrd="0" presId="urn:microsoft.com/office/officeart/2005/8/layout/vList2"/>
    <dgm:cxn modelId="{7A0810ED-204D-4ECA-8AC5-7D3D7AE67908}" type="presParOf" srcId="{CB77B479-A4EC-460F-9E37-EBFD98F053B3}" destId="{31816E5B-FB03-4FF7-940E-978C0F2087FE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Group 1"/>
      <dsp:cNvGrpSpPr/>
    </dsp:nvGrpSpPr>
    <dsp:grpSpPr>
      <a:xfrm>
        <a:off x="0" y="0"/>
        <a:ext cx="10550013" cy="553998"/>
        <a:chOff x="0" y="0"/>
        <a:chExt cx="10550013" cy="553998"/>
      </a:xfrm>
    </dsp:grpSpPr>
    <dsp:sp modelId="{69C27E46-8D94-497E-AFFD-CF1A24572FBA}">
      <dsp:nvSpPr>
        <dsp:cNvPr id="3" name="Rounded Rectangle 2"/>
        <dsp:cNvSpPr/>
      </dsp:nvSpPr>
      <dsp:spPr bwMode="white">
        <a:xfrm flipH="1">
          <a:off x="3795262" y="10934"/>
          <a:ext cx="2959490" cy="532130"/>
        </a:xfrm>
        <a:prstGeom prst="roundRect">
          <a:avLst/>
        </a:prstGeom>
      </dsp:spPr>
      <dsp:style>
        <a:lnRef idx="2">
          <a:schemeClr val="lt1"/>
        </a:lnRef>
        <a:fillRef idx="1">
          <a:schemeClr val="accent2"/>
        </a:fillRef>
        <a:effectRef idx="0">
          <a:scrgbClr r="0" g="0" b="0"/>
        </a:effectRef>
        <a:fontRef idx="minor">
          <a:schemeClr val="lt1"/>
        </a:fontRef>
      </dsp:style>
      <dsp:txBody>
        <a:bodyPr lIns="80010" tIns="80010" rIns="80010" bIns="80010" anchor="ctr"/>
        <a:lstStyle>
          <a:lvl1pPr algn="l">
            <a:defRPr sz="2100"/>
          </a:lvl1pPr>
          <a:lvl2pPr marL="171450" indent="-171450" algn="l">
            <a:defRPr sz="1600"/>
          </a:lvl2pPr>
          <a:lvl3pPr marL="342900" indent="-171450" algn="l">
            <a:defRPr sz="1600"/>
          </a:lvl3pPr>
          <a:lvl4pPr marL="514350" indent="-171450" algn="l">
            <a:defRPr sz="1600"/>
          </a:lvl4pPr>
          <a:lvl5pPr marL="685800" indent="-171450" algn="l">
            <a:defRPr sz="1600"/>
          </a:lvl5pPr>
          <a:lvl6pPr marL="857250" indent="-171450" algn="l">
            <a:defRPr sz="1600"/>
          </a:lvl6pPr>
          <a:lvl7pPr marL="1028700" indent="-171450" algn="l">
            <a:defRPr sz="1600"/>
          </a:lvl7pPr>
          <a:lvl8pPr marL="1200150" indent="-171450" algn="l">
            <a:defRPr sz="1600"/>
          </a:lvl8pPr>
          <a:lvl9pPr marL="1371600" indent="-171450" algn="l">
            <a:defRPr sz="16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/>
            <a:t>LIST OF CONTENTS</a:t>
          </a:r>
          <a:endParaRPr lang="en-IN" dirty="0"/>
        </a:p>
      </dsp:txBody>
      <dsp:txXfrm flipH="1">
        <a:off x="3795262" y="10934"/>
        <a:ext cx="2959490" cy="532130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Group 1"/>
      <dsp:cNvGrpSpPr/>
    </dsp:nvGrpSpPr>
    <dsp:grpSpPr>
      <a:xfrm>
        <a:off x="0" y="0"/>
        <a:ext cx="2762864" cy="553998"/>
        <a:chOff x="0" y="0"/>
        <a:chExt cx="2762864" cy="553998"/>
      </a:xfrm>
    </dsp:grpSpPr>
    <dsp:sp modelId="{0556F002-D60E-46E2-9106-0578A326F34D}">
      <dsp:nvSpPr>
        <dsp:cNvPr id="3" name="Rounded Rectangle 2"/>
        <dsp:cNvSpPr/>
      </dsp:nvSpPr>
      <dsp:spPr bwMode="white">
        <a:xfrm>
          <a:off x="0" y="10934"/>
          <a:ext cx="2762864" cy="532130"/>
        </a:xfrm>
        <a:prstGeom prst="roundRect">
          <a:avLst/>
        </a:prstGeom>
        <a:sp3d prstMaterial="dkEdge">
          <a:bevelT w="8200" h="38100"/>
        </a:sp3d>
      </dsp:spPr>
      <dsp:style>
        <a:lnRef idx="0">
          <a:schemeClr val="lt1"/>
        </a:lnRef>
        <a:fillRef idx="2">
          <a:schemeClr val="accent3"/>
        </a:fillRef>
        <a:effectRef idx="1">
          <a:scrgbClr r="0" g="0" b="0"/>
        </a:effectRef>
        <a:fontRef idx="minor">
          <a:schemeClr val="dk1"/>
        </a:fontRef>
      </dsp:style>
      <dsp:txBody>
        <a:bodyPr lIns="80010" tIns="80010" rIns="80010" bIns="80010" anchor="ctr"/>
        <a:lstStyle>
          <a:lvl1pPr algn="l">
            <a:defRPr sz="2100"/>
          </a:lvl1pPr>
          <a:lvl2pPr marL="171450" indent="-171450" algn="l">
            <a:defRPr sz="1600"/>
          </a:lvl2pPr>
          <a:lvl3pPr marL="342900" indent="-171450" algn="l">
            <a:defRPr sz="1600"/>
          </a:lvl3pPr>
          <a:lvl4pPr marL="514350" indent="-171450" algn="l">
            <a:defRPr sz="1600"/>
          </a:lvl4pPr>
          <a:lvl5pPr marL="685800" indent="-171450" algn="l">
            <a:defRPr sz="1600"/>
          </a:lvl5pPr>
          <a:lvl6pPr marL="857250" indent="-171450" algn="l">
            <a:defRPr sz="1600"/>
          </a:lvl6pPr>
          <a:lvl7pPr marL="1028700" indent="-171450" algn="l">
            <a:defRPr sz="1600"/>
          </a:lvl7pPr>
          <a:lvl8pPr marL="1200150" indent="-171450" algn="l">
            <a:defRPr sz="1600"/>
          </a:lvl8pPr>
          <a:lvl9pPr marL="1371600" indent="-171450" algn="l">
            <a:defRPr sz="1600"/>
          </a:lvl9pPr>
        </a:lstStyle>
        <a:p>
          <a:pPr lvl="0" algn="ctr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>
              <a:solidFill>
                <a:schemeClr val="accent2">
                  <a:lumMod val="20000"/>
                  <a:lumOff val="80000"/>
                </a:schemeClr>
              </a:solidFill>
            </a:rPr>
            <a:t>USE CASES</a:t>
          </a:r>
          <a:endParaRPr lang="en-IN" dirty="0">
            <a:solidFill>
              <a:schemeClr val="accent2">
                <a:lumMod val="20000"/>
                <a:lumOff val="80000"/>
              </a:schemeClr>
            </a:solidFill>
          </a:endParaRPr>
        </a:p>
      </dsp:txBody>
      <dsp:txXfrm>
        <a:off x="0" y="10934"/>
        <a:ext cx="2762864" cy="532130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Group 1"/>
      <dsp:cNvGrpSpPr/>
    </dsp:nvGrpSpPr>
    <dsp:grpSpPr>
      <a:xfrm>
        <a:off x="0" y="0"/>
        <a:ext cx="5191433" cy="553998"/>
        <a:chOff x="0" y="0"/>
        <a:chExt cx="5191433" cy="553998"/>
      </a:xfrm>
    </dsp:grpSpPr>
    <dsp:sp modelId="{2CDD8FEF-7E0B-436C-BF24-CAEE6DC96FC8}">
      <dsp:nvSpPr>
        <dsp:cNvPr id="3" name="Rounded Rectangle 2"/>
        <dsp:cNvSpPr/>
      </dsp:nvSpPr>
      <dsp:spPr bwMode="white">
        <a:xfrm>
          <a:off x="0" y="10934"/>
          <a:ext cx="5191433" cy="532130"/>
        </a:xfrm>
        <a:prstGeom prst="roundRect">
          <a:avLst/>
        </a:prstGeom>
      </dsp:spPr>
      <dsp:style>
        <a:lnRef idx="3">
          <a:schemeClr val="lt1"/>
        </a:lnRef>
        <a:fillRef idx="1">
          <a:schemeClr val="accent4"/>
        </a:fillRef>
        <a:effectRef idx="1">
          <a:scrgbClr r="0" g="0" b="0"/>
        </a:effectRef>
        <a:fontRef idx="minor">
          <a:schemeClr val="lt1"/>
        </a:fontRef>
      </dsp:style>
      <dsp:txBody>
        <a:bodyPr lIns="80010" tIns="80010" rIns="80010" bIns="80010" anchor="ctr"/>
        <a:lstStyle>
          <a:lvl1pPr algn="l">
            <a:defRPr sz="2100"/>
          </a:lvl1pPr>
          <a:lvl2pPr marL="171450" indent="-171450" algn="l">
            <a:defRPr sz="1600"/>
          </a:lvl2pPr>
          <a:lvl3pPr marL="342900" indent="-171450" algn="l">
            <a:defRPr sz="1600"/>
          </a:lvl3pPr>
          <a:lvl4pPr marL="514350" indent="-171450" algn="l">
            <a:defRPr sz="1600"/>
          </a:lvl4pPr>
          <a:lvl5pPr marL="685800" indent="-171450" algn="l">
            <a:defRPr sz="1600"/>
          </a:lvl5pPr>
          <a:lvl6pPr marL="857250" indent="-171450" algn="l">
            <a:defRPr sz="1600"/>
          </a:lvl6pPr>
          <a:lvl7pPr marL="1028700" indent="-171450" algn="l">
            <a:defRPr sz="1600"/>
          </a:lvl7pPr>
          <a:lvl8pPr marL="1200150" indent="-171450" algn="l">
            <a:defRPr sz="1600"/>
          </a:lvl8pPr>
          <a:lvl9pPr marL="1371600" indent="-171450" algn="l">
            <a:defRPr sz="1600"/>
          </a:lvl9pPr>
        </a:lstStyle>
        <a:p>
          <a:pPr lvl="0" algn="ctr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IN" dirty="0"/>
            <a:t>FUTURE ENHANCEMENTS</a:t>
          </a:r>
        </a:p>
      </dsp:txBody>
      <dsp:txXfrm>
        <a:off x="0" y="10934"/>
        <a:ext cx="5191433" cy="532130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Group 1"/>
      <dsp:cNvGrpSpPr/>
    </dsp:nvGrpSpPr>
    <dsp:grpSpPr>
      <a:xfrm>
        <a:off x="0" y="0"/>
        <a:ext cx="3116826" cy="553998"/>
        <a:chOff x="0" y="0"/>
        <a:chExt cx="3116826" cy="553998"/>
      </a:xfrm>
    </dsp:grpSpPr>
    <dsp:sp modelId="{BE520947-612E-419A-91C0-3B6F563D3B7A}">
      <dsp:nvSpPr>
        <dsp:cNvPr id="3" name="Rounded Rectangle 2"/>
        <dsp:cNvSpPr/>
      </dsp:nvSpPr>
      <dsp:spPr bwMode="white">
        <a:xfrm>
          <a:off x="0" y="0"/>
          <a:ext cx="3116826" cy="532130"/>
        </a:xfrm>
        <a:prstGeom prst="roundRect">
          <a:avLst/>
        </a:prstGeom>
      </dsp:spPr>
      <dsp:style>
        <a:lnRef idx="2">
          <a:schemeClr val="lt1"/>
        </a:lnRef>
        <a:fillRef idx="1">
          <a:schemeClr val="accent2">
            <a:shade val="80000"/>
          </a:schemeClr>
        </a:fillRef>
        <a:effectRef idx="0">
          <a:scrgbClr r="0" g="0" b="0"/>
        </a:effectRef>
        <a:fontRef idx="minor">
          <a:schemeClr val="lt1"/>
        </a:fontRef>
      </dsp:style>
      <dsp:txBody>
        <a:bodyPr lIns="80010" tIns="80010" rIns="80010" bIns="80010" anchor="ctr"/>
        <a:lstStyle>
          <a:lvl1pPr algn="l">
            <a:defRPr sz="2100"/>
          </a:lvl1pPr>
          <a:lvl2pPr marL="171450" indent="-171450" algn="l">
            <a:defRPr sz="1600"/>
          </a:lvl2pPr>
          <a:lvl3pPr marL="342900" indent="-171450" algn="l">
            <a:defRPr sz="1600"/>
          </a:lvl3pPr>
          <a:lvl4pPr marL="514350" indent="-171450" algn="l">
            <a:defRPr sz="1600"/>
          </a:lvl4pPr>
          <a:lvl5pPr marL="685800" indent="-171450" algn="l">
            <a:defRPr sz="1600"/>
          </a:lvl5pPr>
          <a:lvl6pPr marL="857250" indent="-171450" algn="l">
            <a:defRPr sz="1600"/>
          </a:lvl6pPr>
          <a:lvl7pPr marL="1028700" indent="-171450" algn="l">
            <a:defRPr sz="1600"/>
          </a:lvl7pPr>
          <a:lvl8pPr marL="1200150" indent="-171450" algn="l">
            <a:defRPr sz="1600"/>
          </a:lvl8pPr>
          <a:lvl9pPr marL="1371600" indent="-171450" algn="l">
            <a:defRPr sz="1600"/>
          </a:lvl9pPr>
        </a:lstStyle>
        <a:p>
          <a:pPr lvl="0" algn="ctr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/>
            <a:t>ALGORITHM USED</a:t>
          </a:r>
          <a:endParaRPr lang="en-IN" dirty="0"/>
        </a:p>
      </dsp:txBody>
      <dsp:txXfrm>
        <a:off x="0" y="0"/>
        <a:ext cx="3116826" cy="532130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Group 1"/>
      <dsp:cNvGrpSpPr/>
    </dsp:nvGrpSpPr>
    <dsp:grpSpPr>
      <a:xfrm>
        <a:off x="0" y="0"/>
        <a:ext cx="3647768" cy="1004834"/>
        <a:chOff x="0" y="0"/>
        <a:chExt cx="3647768" cy="1004834"/>
      </a:xfrm>
    </dsp:grpSpPr>
    <dsp:sp modelId="{712BA7D3-472A-45AC-A6E0-E27901AB3626}">
      <dsp:nvSpPr>
        <dsp:cNvPr id="3" name="Rounded Rectangle 2"/>
        <dsp:cNvSpPr/>
      </dsp:nvSpPr>
      <dsp:spPr bwMode="white">
        <a:xfrm>
          <a:off x="0" y="0"/>
          <a:ext cx="3647768" cy="1004834"/>
        </a:xfrm>
        <a:prstGeom prst="roundRect">
          <a:avLst/>
        </a:prstGeom>
      </dsp:spPr>
      <dsp:style>
        <a:lnRef idx="2">
          <a:schemeClr val="lt1"/>
        </a:lnRef>
        <a:fillRef idx="1">
          <a:schemeClr val="accent3"/>
        </a:fillRef>
        <a:effectRef idx="0">
          <a:scrgbClr r="0" g="0" b="0"/>
        </a:effectRef>
        <a:fontRef idx="minor">
          <a:schemeClr val="lt1"/>
        </a:fontRef>
      </dsp:style>
      <dsp:txBody>
        <a:bodyPr lIns="114300" tIns="114300" rIns="114300" bIns="114300" anchor="ctr"/>
        <a:lstStyle>
          <a:lvl1pPr algn="l">
            <a:defRPr sz="500"/>
          </a:lvl1pPr>
          <a:lvl2pPr marL="57150" indent="-57150" algn="l">
            <a:defRPr sz="300"/>
          </a:lvl2pPr>
          <a:lvl3pPr marL="114300" indent="-57150" algn="l">
            <a:defRPr sz="300"/>
          </a:lvl3pPr>
          <a:lvl4pPr marL="171450" indent="-57150" algn="l">
            <a:defRPr sz="300"/>
          </a:lvl4pPr>
          <a:lvl5pPr marL="228600" indent="-57150" algn="l">
            <a:defRPr sz="300"/>
          </a:lvl5pPr>
          <a:lvl6pPr marL="285750" indent="-57150" algn="l">
            <a:defRPr sz="300"/>
          </a:lvl6pPr>
          <a:lvl7pPr marL="342900" indent="-57150" algn="l">
            <a:defRPr sz="300"/>
          </a:lvl7pPr>
          <a:lvl8pPr marL="400050" indent="-57150" algn="l">
            <a:defRPr sz="300"/>
          </a:lvl8pPr>
          <a:lvl9pPr marL="457200" indent="-57150" algn="l">
            <a:defRPr sz="300"/>
          </a:lvl9pPr>
        </a:lstStyle>
        <a:p>
          <a:pPr lvl="0" algn="ctr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3000" dirty="0"/>
            <a:t>PSEUDOCODE                       ( RULEBASED )</a:t>
          </a:r>
          <a:endParaRPr lang="en-IN" sz="3000" dirty="0"/>
        </a:p>
      </dsp:txBody>
      <dsp:txXfrm>
        <a:off x="0" y="0"/>
        <a:ext cx="3647768" cy="1004834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Group 1"/>
      <dsp:cNvGrpSpPr/>
    </dsp:nvGrpSpPr>
    <dsp:grpSpPr>
      <a:xfrm>
        <a:off x="0" y="0"/>
        <a:ext cx="3074796" cy="646331"/>
        <a:chOff x="0" y="0"/>
        <a:chExt cx="3074796" cy="646331"/>
      </a:xfrm>
    </dsp:grpSpPr>
    <dsp:sp modelId="{89AA2C73-1540-4480-9EF6-A64259C99609}">
      <dsp:nvSpPr>
        <dsp:cNvPr id="3" name="Rounded Rectangle 2"/>
        <dsp:cNvSpPr/>
      </dsp:nvSpPr>
      <dsp:spPr bwMode="white">
        <a:xfrm>
          <a:off x="0" y="6301"/>
          <a:ext cx="3074796" cy="633730"/>
        </a:xfrm>
        <a:prstGeom prst="roundRect">
          <a:avLst/>
        </a:prstGeom>
      </dsp:spPr>
      <dsp:style>
        <a:lnRef idx="2">
          <a:schemeClr val="lt1"/>
        </a:lnRef>
        <a:fillRef idx="1">
          <a:schemeClr val="accent2">
            <a:alpha val="90000"/>
          </a:schemeClr>
        </a:fillRef>
        <a:effectRef idx="0">
          <a:scrgbClr r="0" g="0" b="0"/>
        </a:effectRef>
        <a:fontRef idx="minor">
          <a:schemeClr val="lt1"/>
        </a:fontRef>
      </dsp:style>
      <dsp:txBody>
        <a:bodyPr lIns="57150" tIns="57150" rIns="57150" bIns="57150" anchor="ctr"/>
        <a:lstStyle>
          <a:lvl1pPr algn="l">
            <a:defRPr sz="1500"/>
          </a:lvl1pPr>
          <a:lvl2pPr marL="57150" indent="-57150" algn="l">
            <a:defRPr sz="1100"/>
          </a:lvl2pPr>
          <a:lvl3pPr marL="114300" indent="-57150" algn="l">
            <a:defRPr sz="1100"/>
          </a:lvl3pPr>
          <a:lvl4pPr marL="171450" indent="-57150" algn="l">
            <a:defRPr sz="1100"/>
          </a:lvl4pPr>
          <a:lvl5pPr marL="228600" indent="-57150" algn="l">
            <a:defRPr sz="1100"/>
          </a:lvl5pPr>
          <a:lvl6pPr marL="285750" indent="-57150" algn="l">
            <a:defRPr sz="1100"/>
          </a:lvl6pPr>
          <a:lvl7pPr marL="342900" indent="-57150" algn="l">
            <a:defRPr sz="1100"/>
          </a:lvl7pPr>
          <a:lvl8pPr marL="400050" indent="-57150" algn="l">
            <a:defRPr sz="1100"/>
          </a:lvl8pPr>
          <a:lvl9pPr marL="457200" indent="-57150" algn="l">
            <a:defRPr sz="11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/>
            <a:t>           PSEUDOCODE                                                                                     (AI-POWERED CHATBOT)</a:t>
          </a:r>
          <a:endParaRPr lang="en-IN" dirty="0"/>
        </a:p>
      </dsp:txBody>
      <dsp:txXfrm>
        <a:off x="0" y="6301"/>
        <a:ext cx="3074796" cy="633730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Group 1"/>
      <dsp:cNvGrpSpPr/>
    </dsp:nvGrpSpPr>
    <dsp:grpSpPr>
      <a:xfrm>
        <a:off x="0" y="0"/>
        <a:ext cx="7747819" cy="553998"/>
        <a:chOff x="0" y="0"/>
        <a:chExt cx="7747819" cy="553998"/>
      </a:xfrm>
    </dsp:grpSpPr>
    <dsp:sp modelId="{C1034A7A-0ADC-493F-9B01-E252906AE754}">
      <dsp:nvSpPr>
        <dsp:cNvPr id="3" name="Rounded Rectangle 2"/>
        <dsp:cNvSpPr/>
      </dsp:nvSpPr>
      <dsp:spPr bwMode="white">
        <a:xfrm>
          <a:off x="0" y="10934"/>
          <a:ext cx="7747819" cy="532130"/>
        </a:xfrm>
        <a:prstGeom prst="roundRect">
          <a:avLst/>
        </a:prstGeom>
      </dsp:spPr>
      <dsp:style>
        <a:lnRef idx="2">
          <a:schemeClr val="lt1"/>
        </a:lnRef>
        <a:fillRef idx="1">
          <a:schemeClr val="accent5"/>
        </a:fillRef>
        <a:effectRef idx="0">
          <a:scrgbClr r="0" g="0" b="0"/>
        </a:effectRef>
        <a:fontRef idx="minor">
          <a:schemeClr val="lt1"/>
        </a:fontRef>
      </dsp:style>
      <dsp:txBody>
        <a:bodyPr lIns="80010" tIns="80010" rIns="80010" bIns="80010" anchor="ctr"/>
        <a:lstStyle>
          <a:lvl1pPr algn="l">
            <a:defRPr sz="2100"/>
          </a:lvl1pPr>
          <a:lvl2pPr marL="171450" indent="-171450" algn="l">
            <a:defRPr sz="1600"/>
          </a:lvl2pPr>
          <a:lvl3pPr marL="342900" indent="-171450" algn="l">
            <a:defRPr sz="1600"/>
          </a:lvl3pPr>
          <a:lvl4pPr marL="514350" indent="-171450" algn="l">
            <a:defRPr sz="1600"/>
          </a:lvl4pPr>
          <a:lvl5pPr marL="685800" indent="-171450" algn="l">
            <a:defRPr sz="1600"/>
          </a:lvl5pPr>
          <a:lvl6pPr marL="857250" indent="-171450" algn="l">
            <a:defRPr sz="1600"/>
          </a:lvl6pPr>
          <a:lvl7pPr marL="1028700" indent="-171450" algn="l">
            <a:defRPr sz="1600"/>
          </a:lvl7pPr>
          <a:lvl8pPr marL="1200150" indent="-171450" algn="l">
            <a:defRPr sz="1600"/>
          </a:lvl8pPr>
          <a:lvl9pPr marL="1371600" indent="-171450" algn="l">
            <a:defRPr sz="1600"/>
          </a:lvl9pPr>
        </a:lstStyle>
        <a:p>
          <a:pPr lvl="0" algn="ctr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/>
            <a:t>INPUTS AND OUTPUTS FOR PSEUDOCODE</a:t>
          </a:r>
          <a:endParaRPr lang="en-IN" dirty="0"/>
        </a:p>
      </dsp:txBody>
      <dsp:txXfrm>
        <a:off x="0" y="10934"/>
        <a:ext cx="7747819" cy="532130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Group 1"/>
      <dsp:cNvGrpSpPr/>
    </dsp:nvGrpSpPr>
    <dsp:grpSpPr>
      <a:xfrm>
        <a:off x="0" y="0"/>
        <a:ext cx="3451123" cy="553998"/>
        <a:chOff x="0" y="0"/>
        <a:chExt cx="3451123" cy="553998"/>
      </a:xfrm>
    </dsp:grpSpPr>
    <dsp:sp modelId="{4570095B-2C92-4932-84A5-8BA784E9796C}">
      <dsp:nvSpPr>
        <dsp:cNvPr id="3" name="Rounded Rectangle 2"/>
        <dsp:cNvSpPr/>
      </dsp:nvSpPr>
      <dsp:spPr bwMode="white">
        <a:xfrm>
          <a:off x="0" y="10934"/>
          <a:ext cx="3451123" cy="532130"/>
        </a:xfrm>
        <a:prstGeom prst="roundRect">
          <a:avLst/>
        </a:prstGeom>
      </dsp:spPr>
      <dsp:style>
        <a:lnRef idx="2">
          <a:schemeClr val="lt1"/>
        </a:lnRef>
        <a:fillRef idx="1">
          <a:schemeClr val="accent3">
            <a:alpha val="90000"/>
          </a:schemeClr>
        </a:fillRef>
        <a:effectRef idx="0">
          <a:scrgbClr r="0" g="0" b="0"/>
        </a:effectRef>
        <a:fontRef idx="minor">
          <a:schemeClr val="lt1"/>
        </a:fontRef>
      </dsp:style>
      <dsp:txBody>
        <a:bodyPr lIns="80010" tIns="80010" rIns="80010" bIns="80010" anchor="ctr"/>
        <a:lstStyle>
          <a:lvl1pPr algn="l">
            <a:defRPr sz="2100"/>
          </a:lvl1pPr>
          <a:lvl2pPr marL="171450" indent="-171450" algn="l">
            <a:defRPr sz="1600"/>
          </a:lvl2pPr>
          <a:lvl3pPr marL="342900" indent="-171450" algn="l">
            <a:defRPr sz="1600"/>
          </a:lvl3pPr>
          <a:lvl4pPr marL="514350" indent="-171450" algn="l">
            <a:defRPr sz="1600"/>
          </a:lvl4pPr>
          <a:lvl5pPr marL="685800" indent="-171450" algn="l">
            <a:defRPr sz="1600"/>
          </a:lvl5pPr>
          <a:lvl6pPr marL="857250" indent="-171450" algn="l">
            <a:defRPr sz="1600"/>
          </a:lvl6pPr>
          <a:lvl7pPr marL="1028700" indent="-171450" algn="l">
            <a:defRPr sz="1600"/>
          </a:lvl7pPr>
          <a:lvl8pPr marL="1200150" indent="-171450" algn="l">
            <a:defRPr sz="1600"/>
          </a:lvl8pPr>
          <a:lvl9pPr marL="1371600" indent="-171450" algn="l">
            <a:defRPr sz="1600"/>
          </a:lvl9pPr>
        </a:lstStyle>
        <a:p>
          <a:pPr lvl="0" algn="ctr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/>
            <a:t>CONCLUSION</a:t>
          </a:r>
          <a:endParaRPr lang="en-IN"/>
        </a:p>
      </dsp:txBody>
      <dsp:txXfrm>
        <a:off x="0" y="10934"/>
        <a:ext cx="3451123" cy="53213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Group 1"/>
      <dsp:cNvGrpSpPr/>
    </dsp:nvGrpSpPr>
    <dsp:grpSpPr>
      <a:xfrm>
        <a:off x="0" y="0"/>
        <a:ext cx="3502738" cy="768010"/>
        <a:chOff x="0" y="0"/>
        <a:chExt cx="3502738" cy="768010"/>
      </a:xfrm>
    </dsp:grpSpPr>
    <dsp:sp modelId="{523BCA04-4B16-4A90-856A-FA9B1AF037AE}">
      <dsp:nvSpPr>
        <dsp:cNvPr id="3" name="Rounded Rectangle 2"/>
        <dsp:cNvSpPr/>
      </dsp:nvSpPr>
      <dsp:spPr bwMode="white">
        <a:xfrm>
          <a:off x="0" y="7280"/>
          <a:ext cx="3502738" cy="760730"/>
        </a:xfrm>
        <a:prstGeom prst="roundRect">
          <a:avLst/>
        </a:prstGeom>
      </dsp:spPr>
      <dsp:style>
        <a:lnRef idx="2">
          <a:schemeClr val="lt1"/>
        </a:lnRef>
        <a:fillRef idx="1">
          <a:schemeClr val="accent3"/>
        </a:fillRef>
        <a:effectRef idx="0">
          <a:scrgbClr r="0" g="0" b="0"/>
        </a:effectRef>
        <a:fontRef idx="minor">
          <a:schemeClr val="lt1"/>
        </a:fontRef>
      </dsp:style>
      <dsp:txBody>
        <a:bodyPr lIns="114300" tIns="114300" rIns="114300" bIns="114300" anchor="ctr"/>
        <a:lstStyle>
          <a:lvl1pPr algn="l">
            <a:defRPr sz="3000"/>
          </a:lvl1pPr>
          <a:lvl2pPr marL="228600" indent="-228600" algn="l">
            <a:defRPr sz="2300"/>
          </a:lvl2pPr>
          <a:lvl3pPr marL="457200" indent="-228600" algn="l">
            <a:defRPr sz="2300"/>
          </a:lvl3pPr>
          <a:lvl4pPr marL="685800" indent="-228600" algn="l">
            <a:defRPr sz="2300"/>
          </a:lvl4pPr>
          <a:lvl5pPr marL="914400" indent="-228600" algn="l">
            <a:defRPr sz="2300"/>
          </a:lvl5pPr>
          <a:lvl6pPr marL="1143000" indent="-228600" algn="l">
            <a:defRPr sz="2300"/>
          </a:lvl6pPr>
          <a:lvl7pPr marL="1371600" indent="-228600" algn="l">
            <a:defRPr sz="2300"/>
          </a:lvl7pPr>
          <a:lvl8pPr marL="1600200" indent="-228600" algn="l">
            <a:defRPr sz="2300"/>
          </a:lvl8pPr>
          <a:lvl9pPr marL="1828800" indent="-228600" algn="l">
            <a:defRPr sz="2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IN" dirty="0"/>
            <a:t>INTRODUCTION</a:t>
          </a:r>
        </a:p>
      </dsp:txBody>
      <dsp:txXfrm>
        <a:off x="0" y="7280"/>
        <a:ext cx="3502738" cy="76073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Group 1"/>
      <dsp:cNvGrpSpPr/>
    </dsp:nvGrpSpPr>
    <dsp:grpSpPr>
      <a:xfrm>
        <a:off x="0" y="0"/>
        <a:ext cx="4345858" cy="954107"/>
        <a:chOff x="0" y="0"/>
        <a:chExt cx="4345858" cy="954107"/>
      </a:xfrm>
    </dsp:grpSpPr>
    <dsp:sp modelId="{E1A4D716-EAC8-4672-87EE-2AC3FDB64B45}">
      <dsp:nvSpPr>
        <dsp:cNvPr id="3" name="Rounded Rectangle 2"/>
        <dsp:cNvSpPr/>
      </dsp:nvSpPr>
      <dsp:spPr bwMode="white">
        <a:xfrm>
          <a:off x="0" y="220047"/>
          <a:ext cx="4345858" cy="734060"/>
        </a:xfrm>
        <a:prstGeom prst="roundRect">
          <a:avLst/>
        </a:prstGeom>
      </dsp:spPr>
      <dsp:style>
        <a:lnRef idx="2">
          <a:schemeClr val="lt1"/>
        </a:lnRef>
        <a:fillRef idx="1">
          <a:schemeClr val="accent2"/>
        </a:fillRef>
        <a:effectRef idx="0">
          <a:scrgbClr r="0" g="0" b="0"/>
        </a:effectRef>
        <a:fontRef idx="minor">
          <a:schemeClr val="lt1"/>
        </a:fontRef>
      </dsp:style>
      <dsp:txBody>
        <a:bodyPr lIns="110489" tIns="110489" rIns="110489" bIns="110489" anchor="ctr"/>
        <a:lstStyle>
          <a:lvl1pPr algn="l">
            <a:defRPr sz="2900"/>
          </a:lvl1pPr>
          <a:lvl2pPr marL="228600" indent="-228600" algn="l">
            <a:defRPr sz="2200"/>
          </a:lvl2pPr>
          <a:lvl3pPr marL="457200" indent="-228600" algn="l">
            <a:defRPr sz="2200"/>
          </a:lvl3pPr>
          <a:lvl4pPr marL="685800" indent="-228600" algn="l">
            <a:defRPr sz="2200"/>
          </a:lvl4pPr>
          <a:lvl5pPr marL="914400" indent="-228600" algn="l">
            <a:defRPr sz="2200"/>
          </a:lvl5pPr>
          <a:lvl6pPr marL="1143000" indent="-228600" algn="l">
            <a:defRPr sz="2200"/>
          </a:lvl6pPr>
          <a:lvl7pPr marL="1371600" indent="-228600" algn="l">
            <a:defRPr sz="2200"/>
          </a:lvl7pPr>
          <a:lvl8pPr marL="1600200" indent="-228600" algn="l">
            <a:defRPr sz="2200"/>
          </a:lvl8pPr>
          <a:lvl9pPr marL="1828800" indent="-228600" algn="l">
            <a:defRPr sz="22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IN" b="1" u="none" dirty="0">
              <a:latin typeface="Times New Roman" panose="02020603050405020304" pitchFamily="18" charset="0"/>
              <a:cs typeface="Times New Roman" panose="02020603050405020304" pitchFamily="18" charset="0"/>
            </a:rPr>
            <a:t>PROJECT OVERVIEW</a:t>
          </a:r>
          <a:endParaRPr lang="en-IN" u="none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0" y="220047"/>
        <a:ext cx="4345858" cy="73406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Group 1"/>
      <dsp:cNvGrpSpPr/>
    </dsp:nvGrpSpPr>
    <dsp:grpSpPr>
      <a:xfrm>
        <a:off x="0" y="0"/>
        <a:ext cx="4149213" cy="769441"/>
        <a:chOff x="0" y="0"/>
        <a:chExt cx="4149213" cy="769441"/>
      </a:xfrm>
    </dsp:grpSpPr>
    <dsp:sp modelId="{8094C9B0-A9A3-44CB-A85E-C68696B6F64F}">
      <dsp:nvSpPr>
        <dsp:cNvPr id="3" name="Rounded Rectangle 2"/>
        <dsp:cNvSpPr/>
      </dsp:nvSpPr>
      <dsp:spPr bwMode="white">
        <a:xfrm>
          <a:off x="0" y="4356"/>
          <a:ext cx="4149213" cy="760730"/>
        </a:xfrm>
        <a:prstGeom prst="roundRect">
          <a:avLst/>
        </a:prstGeom>
      </dsp:spPr>
      <dsp:style>
        <a:lnRef idx="2">
          <a:schemeClr val="lt1"/>
        </a:lnRef>
        <a:fillRef idx="1">
          <a:schemeClr val="accent5"/>
        </a:fillRef>
        <a:effectRef idx="0">
          <a:scrgbClr r="0" g="0" b="0"/>
        </a:effectRef>
        <a:fontRef idx="minor">
          <a:schemeClr val="lt1"/>
        </a:fontRef>
      </dsp:style>
      <dsp:txBody>
        <a:bodyPr lIns="114300" tIns="114300" rIns="114300" bIns="114300" anchor="ctr"/>
        <a:lstStyle>
          <a:lvl1pPr algn="l">
            <a:defRPr sz="3000"/>
          </a:lvl1pPr>
          <a:lvl2pPr marL="228600" indent="-228600" algn="l">
            <a:defRPr sz="2300"/>
          </a:lvl2pPr>
          <a:lvl3pPr marL="457200" indent="-228600" algn="l">
            <a:defRPr sz="2300"/>
          </a:lvl3pPr>
          <a:lvl4pPr marL="685800" indent="-228600" algn="l">
            <a:defRPr sz="2300"/>
          </a:lvl4pPr>
          <a:lvl5pPr marL="914400" indent="-228600" algn="l">
            <a:defRPr sz="2300"/>
          </a:lvl5pPr>
          <a:lvl6pPr marL="1143000" indent="-228600" algn="l">
            <a:defRPr sz="2300"/>
          </a:lvl6pPr>
          <a:lvl7pPr marL="1371600" indent="-228600" algn="l">
            <a:defRPr sz="2300"/>
          </a:lvl7pPr>
          <a:lvl8pPr marL="1600200" indent="-228600" algn="l">
            <a:defRPr sz="2300"/>
          </a:lvl8pPr>
          <a:lvl9pPr marL="1828800" indent="-228600" algn="l">
            <a:defRPr sz="2300"/>
          </a:lvl9pPr>
        </a:lstStyle>
        <a:p>
          <a:pPr lvl="0" algn="ctr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IN"/>
            <a:t>FEATURES</a:t>
          </a:r>
        </a:p>
      </dsp:txBody>
      <dsp:txXfrm>
        <a:off x="0" y="4356"/>
        <a:ext cx="4149213" cy="76073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Group 1"/>
      <dsp:cNvGrpSpPr/>
    </dsp:nvGrpSpPr>
    <dsp:grpSpPr>
      <a:xfrm>
        <a:off x="0" y="0"/>
        <a:ext cx="5171767" cy="584775"/>
        <a:chOff x="0" y="0"/>
        <a:chExt cx="5171767" cy="584775"/>
      </a:xfrm>
    </dsp:grpSpPr>
    <dsp:sp modelId="{8E373C97-A555-48DC-8C2B-9A129725ECBE}">
      <dsp:nvSpPr>
        <dsp:cNvPr id="3" name="Rounded Rectangle 2"/>
        <dsp:cNvSpPr/>
      </dsp:nvSpPr>
      <dsp:spPr bwMode="white">
        <a:xfrm>
          <a:off x="0" y="0"/>
          <a:ext cx="5171767" cy="582930"/>
        </a:xfrm>
        <a:prstGeom prst="roundRect">
          <a:avLst/>
        </a:prstGeom>
      </dsp:spPr>
      <dsp:style>
        <a:lnRef idx="2">
          <a:schemeClr val="lt1"/>
        </a:lnRef>
        <a:fillRef idx="1">
          <a:schemeClr val="accent3"/>
        </a:fillRef>
        <a:effectRef idx="0">
          <a:scrgbClr r="0" g="0" b="0"/>
        </a:effectRef>
        <a:fontRef idx="minor">
          <a:schemeClr val="lt1"/>
        </a:fontRef>
      </dsp:style>
      <dsp:txBody>
        <a:bodyPr lIns="87630" tIns="87630" rIns="87630" bIns="87630" anchor="ctr"/>
        <a:lstStyle>
          <a:lvl1pPr algn="l">
            <a:defRPr sz="2300"/>
          </a:lvl1pPr>
          <a:lvl2pPr marL="171450" indent="-171450" algn="l">
            <a:defRPr sz="1700"/>
          </a:lvl2pPr>
          <a:lvl3pPr marL="342900" indent="-171450" algn="l">
            <a:defRPr sz="1700"/>
          </a:lvl3pPr>
          <a:lvl4pPr marL="514350" indent="-171450" algn="l">
            <a:defRPr sz="1700"/>
          </a:lvl4pPr>
          <a:lvl5pPr marL="685800" indent="-171450" algn="l">
            <a:defRPr sz="1700"/>
          </a:lvl5pPr>
          <a:lvl6pPr marL="857250" indent="-171450" algn="l">
            <a:defRPr sz="1700"/>
          </a:lvl6pPr>
          <a:lvl7pPr marL="1028700" indent="-171450" algn="l">
            <a:defRPr sz="1700"/>
          </a:lvl7pPr>
          <a:lvl8pPr marL="1200150" indent="-171450" algn="l">
            <a:defRPr sz="1700"/>
          </a:lvl8pPr>
          <a:lvl9pPr marL="1371600" indent="-171450" algn="l">
            <a:defRPr sz="1700"/>
          </a:lvl9pPr>
        </a:lstStyle>
        <a:p>
          <a:pPr lvl="0" algn="ctr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IN" u="none" dirty="0"/>
            <a:t>SYSTEM ARCHITECTURE</a:t>
          </a:r>
        </a:p>
      </dsp:txBody>
      <dsp:txXfrm>
        <a:off x="0" y="0"/>
        <a:ext cx="5171767" cy="58293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Group 1"/>
      <dsp:cNvGrpSpPr/>
    </dsp:nvGrpSpPr>
    <dsp:grpSpPr>
      <a:xfrm>
        <a:off x="0" y="0"/>
        <a:ext cx="4178710" cy="523220"/>
        <a:chOff x="0" y="0"/>
        <a:chExt cx="4178710" cy="523220"/>
      </a:xfrm>
    </dsp:grpSpPr>
    <dsp:sp modelId="{E43541AE-BA1A-46B9-B4A5-335E740CA5AA}">
      <dsp:nvSpPr>
        <dsp:cNvPr id="3" name="Rounded Rectangle 2"/>
        <dsp:cNvSpPr/>
      </dsp:nvSpPr>
      <dsp:spPr bwMode="white">
        <a:xfrm>
          <a:off x="0" y="7928"/>
          <a:ext cx="4178710" cy="507365"/>
        </a:xfrm>
        <a:prstGeom prst="roundRect">
          <a:avLst/>
        </a:prstGeom>
      </dsp:spPr>
      <dsp:style>
        <a:lnRef idx="2">
          <a:schemeClr val="lt1"/>
        </a:lnRef>
        <a:fillRef idx="1">
          <a:schemeClr val="accent2">
            <a:shade val="50000"/>
            <a:hueOff val="0"/>
            <a:satOff val="0"/>
            <a:lumOff val="0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Body>
        <a:bodyPr lIns="76200" tIns="76200" rIns="76200" bIns="76200" anchor="ctr"/>
        <a:lstStyle>
          <a:lvl1pPr algn="l">
            <a:defRPr sz="2000"/>
          </a:lvl1pPr>
          <a:lvl2pPr marL="114300" indent="-114300" algn="l">
            <a:defRPr sz="1500"/>
          </a:lvl2pPr>
          <a:lvl3pPr marL="228600" indent="-114300" algn="l">
            <a:defRPr sz="1500"/>
          </a:lvl3pPr>
          <a:lvl4pPr marL="342900" indent="-114300" algn="l">
            <a:defRPr sz="1500"/>
          </a:lvl4pPr>
          <a:lvl5pPr marL="457200" indent="-114300" algn="l">
            <a:defRPr sz="1500"/>
          </a:lvl5pPr>
          <a:lvl6pPr marL="571500" indent="-114300" algn="l">
            <a:defRPr sz="1500"/>
          </a:lvl6pPr>
          <a:lvl7pPr marL="685800" indent="-114300" algn="l">
            <a:defRPr sz="1500"/>
          </a:lvl7pPr>
          <a:lvl8pPr marL="800100" indent="-114300" algn="l">
            <a:defRPr sz="1500"/>
          </a:lvl8pPr>
          <a:lvl9pPr marL="914400" indent="-114300" algn="l">
            <a:defRPr sz="1500"/>
          </a:lvl9pPr>
        </a:lstStyle>
        <a:p>
          <a:pPr lvl="0" algn="ctr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IN" b="1" u="none" dirty="0"/>
            <a:t>INPUT MODULE</a:t>
          </a:r>
          <a:endParaRPr lang="en-IN" u="none" dirty="0"/>
        </a:p>
      </dsp:txBody>
      <dsp:txXfrm>
        <a:off x="0" y="7928"/>
        <a:ext cx="4178710" cy="507365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Group 1"/>
      <dsp:cNvGrpSpPr/>
    </dsp:nvGrpSpPr>
    <dsp:grpSpPr>
      <a:xfrm>
        <a:off x="0" y="0"/>
        <a:ext cx="4729316" cy="523220"/>
        <a:chOff x="0" y="0"/>
        <a:chExt cx="4729316" cy="523220"/>
      </a:xfrm>
    </dsp:grpSpPr>
    <dsp:sp modelId="{21CC4606-BB5D-44E3-9734-FF563A30D166}">
      <dsp:nvSpPr>
        <dsp:cNvPr id="3" name="Rounded Rectangle 2"/>
        <dsp:cNvSpPr/>
      </dsp:nvSpPr>
      <dsp:spPr bwMode="white">
        <a:xfrm>
          <a:off x="0" y="7928"/>
          <a:ext cx="4729316" cy="507365"/>
        </a:xfrm>
        <a:prstGeom prst="roundRect">
          <a:avLst/>
        </a:prstGeom>
      </dsp:spPr>
      <dsp:style>
        <a:lnRef idx="2">
          <a:schemeClr val="lt1"/>
        </a:lnRef>
        <a:fillRef idx="1">
          <a:schemeClr val="accent6">
            <a:alpha val="90000"/>
          </a:schemeClr>
        </a:fillRef>
        <a:effectRef idx="0">
          <a:scrgbClr r="0" g="0" b="0"/>
        </a:effectRef>
        <a:fontRef idx="minor">
          <a:schemeClr val="lt1"/>
        </a:fontRef>
      </dsp:style>
      <dsp:txBody>
        <a:bodyPr lIns="76200" tIns="76200" rIns="76200" bIns="76200" anchor="ctr"/>
        <a:lstStyle>
          <a:lvl1pPr algn="l">
            <a:defRPr sz="2000"/>
          </a:lvl1pPr>
          <a:lvl2pPr marL="114300" indent="-114300" algn="l">
            <a:defRPr sz="1500"/>
          </a:lvl2pPr>
          <a:lvl3pPr marL="228600" indent="-114300" algn="l">
            <a:defRPr sz="1500"/>
          </a:lvl3pPr>
          <a:lvl4pPr marL="342900" indent="-114300" algn="l">
            <a:defRPr sz="1500"/>
          </a:lvl4pPr>
          <a:lvl5pPr marL="457200" indent="-114300" algn="l">
            <a:defRPr sz="1500"/>
          </a:lvl5pPr>
          <a:lvl6pPr marL="571500" indent="-114300" algn="l">
            <a:defRPr sz="1500"/>
          </a:lvl6pPr>
          <a:lvl7pPr marL="685800" indent="-114300" algn="l">
            <a:defRPr sz="1500"/>
          </a:lvl7pPr>
          <a:lvl8pPr marL="800100" indent="-114300" algn="l">
            <a:defRPr sz="1500"/>
          </a:lvl8pPr>
          <a:lvl9pPr marL="914400" indent="-114300" algn="l">
            <a:defRPr sz="1500"/>
          </a:lvl9pPr>
        </a:lstStyle>
        <a:p>
          <a:pPr lvl="0" algn="ctr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IN" u="none"/>
            <a:t>PROCESSING MODULE</a:t>
          </a:r>
        </a:p>
      </dsp:txBody>
      <dsp:txXfrm>
        <a:off x="0" y="7928"/>
        <a:ext cx="4729316" cy="507365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Group 1"/>
      <dsp:cNvGrpSpPr/>
    </dsp:nvGrpSpPr>
    <dsp:grpSpPr>
      <a:xfrm>
        <a:off x="0" y="0"/>
        <a:ext cx="4336026" cy="523220"/>
        <a:chOff x="0" y="0"/>
        <a:chExt cx="4336026" cy="523220"/>
      </a:xfrm>
    </dsp:grpSpPr>
    <dsp:sp modelId="{D5B191E6-AAAE-44F7-B735-ED2EC1034BC5}">
      <dsp:nvSpPr>
        <dsp:cNvPr id="3" name="Rounded Rectangle 2"/>
        <dsp:cNvSpPr/>
      </dsp:nvSpPr>
      <dsp:spPr bwMode="white">
        <a:xfrm>
          <a:off x="0" y="7928"/>
          <a:ext cx="4336026" cy="507365"/>
        </a:xfrm>
        <a:prstGeom prst="roundRect">
          <a:avLst/>
        </a:prstGeom>
      </dsp:spPr>
      <dsp:style>
        <a:lnRef idx="2">
          <a:schemeClr val="lt1"/>
        </a:lnRef>
        <a:fillRef idx="1">
          <a:schemeClr val="accent4">
            <a:alpha val="90000"/>
          </a:schemeClr>
        </a:fillRef>
        <a:effectRef idx="0">
          <a:scrgbClr r="0" g="0" b="0"/>
        </a:effectRef>
        <a:fontRef idx="minor">
          <a:schemeClr val="lt1"/>
        </a:fontRef>
      </dsp:style>
      <dsp:txBody>
        <a:bodyPr lIns="76200" tIns="76200" rIns="76200" bIns="76200" anchor="ctr"/>
        <a:lstStyle>
          <a:lvl1pPr algn="l">
            <a:defRPr sz="2000"/>
          </a:lvl1pPr>
          <a:lvl2pPr marL="114300" indent="-114300" algn="l">
            <a:defRPr sz="1500"/>
          </a:lvl2pPr>
          <a:lvl3pPr marL="228600" indent="-114300" algn="l">
            <a:defRPr sz="1500"/>
          </a:lvl3pPr>
          <a:lvl4pPr marL="342900" indent="-114300" algn="l">
            <a:defRPr sz="1500"/>
          </a:lvl4pPr>
          <a:lvl5pPr marL="457200" indent="-114300" algn="l">
            <a:defRPr sz="1500"/>
          </a:lvl5pPr>
          <a:lvl6pPr marL="571500" indent="-114300" algn="l">
            <a:defRPr sz="1500"/>
          </a:lvl6pPr>
          <a:lvl7pPr marL="685800" indent="-114300" algn="l">
            <a:defRPr sz="1500"/>
          </a:lvl7pPr>
          <a:lvl8pPr marL="800100" indent="-114300" algn="l">
            <a:defRPr sz="1500"/>
          </a:lvl8pPr>
          <a:lvl9pPr marL="914400" indent="-114300" algn="l">
            <a:defRPr sz="1500"/>
          </a:lvl9pPr>
        </a:lstStyle>
        <a:p>
          <a:pPr lvl="0" algn="ctr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IN" u="none"/>
            <a:t>OUTPUT MODULE</a:t>
          </a:r>
        </a:p>
      </dsp:txBody>
      <dsp:txXfrm>
        <a:off x="0" y="7928"/>
        <a:ext cx="4336026" cy="507365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Group 1"/>
      <dsp:cNvGrpSpPr/>
    </dsp:nvGrpSpPr>
    <dsp:grpSpPr>
      <a:xfrm>
        <a:off x="0" y="0"/>
        <a:ext cx="3578942" cy="553998"/>
        <a:chOff x="0" y="0"/>
        <a:chExt cx="3578942" cy="553998"/>
      </a:xfrm>
    </dsp:grpSpPr>
    <dsp:sp modelId="{31816E5B-FB03-4FF7-940E-978C0F2087FE}">
      <dsp:nvSpPr>
        <dsp:cNvPr id="3" name="Rounded Rectangle 2"/>
        <dsp:cNvSpPr/>
      </dsp:nvSpPr>
      <dsp:spPr bwMode="white">
        <a:xfrm>
          <a:off x="0" y="10934"/>
          <a:ext cx="3578942" cy="532130"/>
        </a:xfrm>
        <a:prstGeom prst="roundRect">
          <a:avLst/>
        </a:prstGeom>
      </dsp:spPr>
      <dsp:style>
        <a:lnRef idx="2">
          <a:schemeClr val="lt1"/>
        </a:lnRef>
        <a:fillRef idx="1">
          <a:schemeClr val="accent2"/>
        </a:fillRef>
        <a:effectRef idx="0">
          <a:scrgbClr r="0" g="0" b="0"/>
        </a:effectRef>
        <a:fontRef idx="minor">
          <a:schemeClr val="lt1"/>
        </a:fontRef>
      </dsp:style>
      <dsp:txBody>
        <a:bodyPr lIns="80010" tIns="80010" rIns="80010" bIns="80010" anchor="ctr"/>
        <a:lstStyle>
          <a:lvl1pPr algn="l">
            <a:defRPr sz="2100"/>
          </a:lvl1pPr>
          <a:lvl2pPr marL="171450" indent="-171450" algn="l">
            <a:defRPr sz="1600"/>
          </a:lvl2pPr>
          <a:lvl3pPr marL="342900" indent="-171450" algn="l">
            <a:defRPr sz="1600"/>
          </a:lvl3pPr>
          <a:lvl4pPr marL="514350" indent="-171450" algn="l">
            <a:defRPr sz="1600"/>
          </a:lvl4pPr>
          <a:lvl5pPr marL="685800" indent="-171450" algn="l">
            <a:defRPr sz="1600"/>
          </a:lvl5pPr>
          <a:lvl6pPr marL="857250" indent="-171450" algn="l">
            <a:defRPr sz="1600"/>
          </a:lvl6pPr>
          <a:lvl7pPr marL="1028700" indent="-171450" algn="l">
            <a:defRPr sz="1600"/>
          </a:lvl7pPr>
          <a:lvl8pPr marL="1200150" indent="-171450" algn="l">
            <a:defRPr sz="1600"/>
          </a:lvl8pPr>
          <a:lvl9pPr marL="1371600" indent="-171450" algn="l">
            <a:defRPr sz="1600"/>
          </a:lvl9pPr>
        </a:lstStyle>
        <a:p>
          <a:pPr lvl="0" algn="ctr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/>
            <a:t>KEY BENEFITS</a:t>
          </a:r>
          <a:endParaRPr lang="en-IN" dirty="0"/>
        </a:p>
      </dsp:txBody>
      <dsp:txXfrm>
        <a:off x="0" y="10934"/>
        <a:ext cx="3578942" cy="53213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lnSpAfChP" val="20"/>
              <dgm:param type="stBulletLvl" val="1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lnSpAfChP" val="20"/>
              <dgm:param type="stBulletLvl" val="1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lnSpAfChP" val="20"/>
              <dgm:param type="stBulletLvl" val="1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lnSpAfChP" val="20"/>
              <dgm:param type="stBulletLvl" val="1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lnSpAfChP" val="20"/>
              <dgm:param type="stBulletLvl" val="1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lnSpAfChP" val="20"/>
              <dgm:param type="stBulletLvl" val="1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lnSpAfChP" val="20"/>
              <dgm:param type="stBulletLvl" val="1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lnSpAfChP" val="20"/>
              <dgm:param type="stBulletLvl" val="1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lnSpAfChP" val="20"/>
              <dgm:param type="stBulletLvl" val="1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lnSpAfChP" val="20"/>
              <dgm:param type="stBulletLvl" val="1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lnSpAfChP" val="20"/>
              <dgm:param type="stBulletLvl" val="1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lnSpAfChP" val="20"/>
              <dgm:param type="stBulletLvl" val="1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lnSpAfChP" val="20"/>
              <dgm:param type="stBulletLvl" val="1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lnSpAfChP" val="20"/>
              <dgm:param type="stBulletLvl" val="1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lnSpAfChP" val="20"/>
              <dgm:param type="stBulletLvl" val="1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lnSpAfChP" val="20"/>
              <dgm:param type="stBulletLvl" val="1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callout">
    <dgm:scene3d>
      <a:camera prst="orthographicFront"/>
      <a:lightRig rig="threePt" dir="t"/>
    </dgm:scene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olid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3EAC9C-CB71-489F-861E-981EB5335CA4}" type="datetimeFigureOut">
              <a:rPr lang="en-IN" smtClean="0"/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A812C2-A3F8-4D6C-8118-A439182E0786}" type="slidenum">
              <a:rPr lang="en-IN" smtClean="0"/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A812C2-A3F8-4D6C-8118-A439182E0786}" type="slidenum">
              <a:rPr lang="en-IN" smtClean="0"/>
            </a:fld>
            <a:endParaRPr lang="en-I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F64D5AD1-A83F-424C-8EC1-9B3D75CD71F8}" type="datetimeFigureOut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D0567B58-56BC-48FE-BC73-CD97BD315E4F}" type="slidenum">
              <a:rPr lang="en-IN" smtClean="0"/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D5AD1-A83F-424C-8EC1-9B3D75CD71F8}" type="datetimeFigureOut">
              <a:rPr lang="en-IN" smtClean="0"/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67B58-56BC-48FE-BC73-CD97BD315E4F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D5AD1-A83F-424C-8EC1-9B3D75CD71F8}" type="datetimeFigureOut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67B58-56BC-48FE-BC73-CD97BD315E4F}" type="slidenum">
              <a:rPr lang="en-IN" smtClean="0"/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D5AD1-A83F-424C-8EC1-9B3D75CD71F8}" type="datetimeFigureOut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67B58-56BC-48FE-BC73-CD97BD315E4F}" type="slidenum">
              <a:rPr lang="en-IN" smtClean="0"/>
            </a:fld>
            <a:endParaRPr lang="en-IN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  <a:endParaRPr lang="en-US" sz="8000" dirty="0">
              <a:solidFill>
                <a:schemeClr val="tx1"/>
              </a:solidFill>
              <a:effectLst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  <a:endParaRPr lang="en-US" sz="8000" dirty="0">
              <a:solidFill>
                <a:schemeClr val="tx1"/>
              </a:solidFill>
              <a:effectLst/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D5AD1-A83F-424C-8EC1-9B3D75CD71F8}" type="datetimeFigureOut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67B58-56BC-48FE-BC73-CD97BD315E4F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D5AD1-A83F-424C-8EC1-9B3D75CD71F8}" type="datetimeFigureOut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67B58-56BC-48FE-BC73-CD97BD315E4F}" type="slidenum">
              <a:rPr lang="en-IN" smtClean="0"/>
            </a:fld>
            <a:endParaRPr lang="en-IN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  <a:endParaRPr lang="en-US" sz="8000" dirty="0">
              <a:solidFill>
                <a:schemeClr val="tx1"/>
              </a:solidFill>
              <a:effectLst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  <a:endParaRPr lang="en-US" sz="8000" dirty="0">
              <a:solidFill>
                <a:schemeClr val="tx1"/>
              </a:solidFill>
              <a:effectLst/>
            </a:endParaRP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D5AD1-A83F-424C-8EC1-9B3D75CD71F8}" type="datetimeFigureOut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67B58-56BC-48FE-BC73-CD97BD315E4F}" type="slidenum">
              <a:rPr lang="en-IN" smtClean="0"/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D5AD1-A83F-424C-8EC1-9B3D75CD71F8}" type="datetimeFigureOut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67B58-56BC-48FE-BC73-CD97BD315E4F}" type="slidenum">
              <a:rPr lang="en-IN" smtClean="0"/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D5AD1-A83F-424C-8EC1-9B3D75CD71F8}" type="datetimeFigureOut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67B58-56BC-48FE-BC73-CD97BD315E4F}" type="slidenum">
              <a:rPr lang="en-IN" smtClean="0"/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D5AD1-A83F-424C-8EC1-9B3D75CD71F8}" type="datetimeFigureOut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67B58-56BC-48FE-BC73-CD97BD315E4F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D5AD1-A83F-424C-8EC1-9B3D75CD71F8}" type="datetimeFigureOut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67B58-56BC-48FE-BC73-CD97BD315E4F}" type="slidenum">
              <a:rPr lang="en-IN" smtClean="0"/>
            </a:fld>
            <a:endParaRPr lang="en-IN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D5AD1-A83F-424C-8EC1-9B3D75CD71F8}" type="datetimeFigureOut">
              <a:rPr lang="en-IN" smtClean="0"/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67B58-56BC-48FE-BC73-CD97BD315E4F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0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0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D5AD1-A83F-424C-8EC1-9B3D75CD71F8}" type="datetimeFigureOut">
              <a:rPr lang="en-IN" smtClean="0"/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67B58-56BC-48FE-BC73-CD97BD315E4F}" type="slidenum">
              <a:rPr lang="en-IN" smtClean="0"/>
            </a:fld>
            <a:endParaRPr lang="en-IN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D5AD1-A83F-424C-8EC1-9B3D75CD71F8}" type="datetimeFigureOut">
              <a:rPr lang="en-IN" smtClean="0"/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67B58-56BC-48FE-BC73-CD97BD315E4F}" type="slidenum">
              <a:rPr lang="en-IN" smtClean="0"/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D5AD1-A83F-424C-8EC1-9B3D75CD71F8}" type="datetimeFigureOut">
              <a:rPr lang="en-IN" smtClean="0"/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67B58-56BC-48FE-BC73-CD97BD315E4F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D5AD1-A83F-424C-8EC1-9B3D75CD71F8}" type="datetimeFigureOut">
              <a:rPr lang="en-IN" smtClean="0"/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67B58-56BC-48FE-BC73-CD97BD315E4F}" type="slidenum">
              <a:rPr lang="en-IN" smtClean="0"/>
            </a:fld>
            <a:endParaRPr lang="en-IN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D5AD1-A83F-424C-8EC1-9B3D75CD71F8}" type="datetimeFigureOut">
              <a:rPr lang="en-IN" smtClean="0"/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67B58-56BC-48FE-BC73-CD97BD315E4F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0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9" Type="http://schemas.openxmlformats.org/officeDocument/2006/relationships/image" Target="../media/image4.png"/><Relationship Id="rId18" Type="http://schemas.openxmlformats.org/officeDocument/2006/relationships/image" Target="../media/image3.png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F64D5AD1-A83F-424C-8EC1-9B3D75CD71F8}" type="datetimeFigureOut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0567B58-56BC-48FE-BC73-CD97BD315E4F}" type="slidenum">
              <a:rPr lang="en-IN" smtClean="0"/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 panose="020B0604020202020204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 panose="020B0604020202020204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 panose="020B0604020202020204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 panose="020B0604020202020204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 panose="020B0604020202020204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 panose="020B0604020202020204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 panose="020B0604020202020204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 panose="020B0604020202020204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 panose="020B0604020202020204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hyperlink" Target="https://creativecommons.org/licenses/by/3.0/" TargetMode="External"/><Relationship Id="rId3" Type="http://schemas.openxmlformats.org/officeDocument/2006/relationships/hyperlink" Target="https://www.inteldig.com/2020/01/chatbots-son-los-nuevos-gerentes-de-recursos-humanos/" TargetMode="External"/><Relationship Id="rId2" Type="http://schemas.openxmlformats.org/officeDocument/2006/relationships/image" Target="../media/image7.jpeg"/><Relationship Id="rId1" Type="http://schemas.openxmlformats.org/officeDocument/2006/relationships/image" Target="../media/image6.jpeg"/></Relationships>
</file>

<file path=ppt/slides/_rels/slide1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15.jpeg"/><Relationship Id="rId5" Type="http://schemas.microsoft.com/office/2007/relationships/diagramDrawing" Target="../diagrams/drawing9.xml"/><Relationship Id="rId4" Type="http://schemas.openxmlformats.org/officeDocument/2006/relationships/diagramColors" Target="../diagrams/colors9.xml"/><Relationship Id="rId3" Type="http://schemas.openxmlformats.org/officeDocument/2006/relationships/diagramQuickStyle" Target="../diagrams/quickStyle9.xml"/><Relationship Id="rId2" Type="http://schemas.openxmlformats.org/officeDocument/2006/relationships/diagramLayout" Target="../diagrams/layout9.xml"/><Relationship Id="rId1" Type="http://schemas.openxmlformats.org/officeDocument/2006/relationships/diagramData" Target="../diagrams/data9.xml"/></Relationships>
</file>

<file path=ppt/slides/_rels/slide1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microsoft.com/office/2007/relationships/diagramDrawing" Target="../diagrams/drawing10.xml"/><Relationship Id="rId4" Type="http://schemas.openxmlformats.org/officeDocument/2006/relationships/diagramColors" Target="../diagrams/colors10.xml"/><Relationship Id="rId3" Type="http://schemas.openxmlformats.org/officeDocument/2006/relationships/diagramQuickStyle" Target="../diagrams/quickStyle10.xml"/><Relationship Id="rId2" Type="http://schemas.openxmlformats.org/officeDocument/2006/relationships/diagramLayout" Target="../diagrams/layout10.xml"/><Relationship Id="rId1" Type="http://schemas.openxmlformats.org/officeDocument/2006/relationships/diagramData" Target="../diagrams/data10.xml"/></Relationships>
</file>

<file path=ppt/slides/_rels/slide1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17.jpeg"/><Relationship Id="rId5" Type="http://schemas.microsoft.com/office/2007/relationships/diagramDrawing" Target="../diagrams/drawing11.xml"/><Relationship Id="rId4" Type="http://schemas.openxmlformats.org/officeDocument/2006/relationships/diagramColors" Target="../diagrams/colors11.xml"/><Relationship Id="rId3" Type="http://schemas.openxmlformats.org/officeDocument/2006/relationships/diagramQuickStyle" Target="../diagrams/quickStyle11.xml"/><Relationship Id="rId2" Type="http://schemas.openxmlformats.org/officeDocument/2006/relationships/diagramLayout" Target="../diagrams/layout11.xml"/><Relationship Id="rId1" Type="http://schemas.openxmlformats.org/officeDocument/2006/relationships/diagramData" Target="../diagrams/data11.xml"/></Relationships>
</file>

<file path=ppt/slides/_rels/slide1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microsoft.com/office/2007/relationships/diagramDrawing" Target="../diagrams/drawing12.xml"/><Relationship Id="rId4" Type="http://schemas.openxmlformats.org/officeDocument/2006/relationships/diagramColors" Target="../diagrams/colors12.xml"/><Relationship Id="rId3" Type="http://schemas.openxmlformats.org/officeDocument/2006/relationships/diagramQuickStyle" Target="../diagrams/quickStyle12.xml"/><Relationship Id="rId2" Type="http://schemas.openxmlformats.org/officeDocument/2006/relationships/diagramLayout" Target="../diagrams/layout12.xml"/><Relationship Id="rId1" Type="http://schemas.openxmlformats.org/officeDocument/2006/relationships/diagramData" Target="../diagrams/data12.xml"/></Relationships>
</file>

<file path=ppt/slides/_rels/slide1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microsoft.com/office/2007/relationships/diagramDrawing" Target="../diagrams/drawing13.xml"/><Relationship Id="rId4" Type="http://schemas.openxmlformats.org/officeDocument/2006/relationships/diagramColors" Target="../diagrams/colors13.xml"/><Relationship Id="rId3" Type="http://schemas.openxmlformats.org/officeDocument/2006/relationships/diagramQuickStyle" Target="../diagrams/quickStyle13.xml"/><Relationship Id="rId2" Type="http://schemas.openxmlformats.org/officeDocument/2006/relationships/diagramLayout" Target="../diagrams/layout13.xml"/><Relationship Id="rId1" Type="http://schemas.openxmlformats.org/officeDocument/2006/relationships/diagramData" Target="../diagrams/data13.xml"/></Relationships>
</file>

<file path=ppt/slides/_rels/slide1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microsoft.com/office/2007/relationships/diagramDrawing" Target="../diagrams/drawing14.xml"/><Relationship Id="rId4" Type="http://schemas.openxmlformats.org/officeDocument/2006/relationships/diagramColors" Target="../diagrams/colors14.xml"/><Relationship Id="rId3" Type="http://schemas.openxmlformats.org/officeDocument/2006/relationships/diagramQuickStyle" Target="../diagrams/quickStyle14.xml"/><Relationship Id="rId2" Type="http://schemas.openxmlformats.org/officeDocument/2006/relationships/diagramLayout" Target="../diagrams/layout14.xml"/><Relationship Id="rId1" Type="http://schemas.openxmlformats.org/officeDocument/2006/relationships/diagramData" Target="../diagrams/data14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22.png"/><Relationship Id="rId6" Type="http://schemas.openxmlformats.org/officeDocument/2006/relationships/image" Target="../media/image21.png"/><Relationship Id="rId5" Type="http://schemas.microsoft.com/office/2007/relationships/diagramDrawing" Target="../diagrams/drawing15.xml"/><Relationship Id="rId4" Type="http://schemas.openxmlformats.org/officeDocument/2006/relationships/diagramColors" Target="../diagrams/colors15.xml"/><Relationship Id="rId3" Type="http://schemas.openxmlformats.org/officeDocument/2006/relationships/diagramQuickStyle" Target="../diagrams/quickStyle15.xml"/><Relationship Id="rId2" Type="http://schemas.openxmlformats.org/officeDocument/2006/relationships/diagramLayout" Target="../diagrams/layout15.xml"/><Relationship Id="rId1" Type="http://schemas.openxmlformats.org/officeDocument/2006/relationships/diagramData" Target="../diagrams/data15.xml"/></Relationships>
</file>

<file path=ppt/slides/_rels/slide1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23.jpeg"/><Relationship Id="rId5" Type="http://schemas.microsoft.com/office/2007/relationships/diagramDrawing" Target="../diagrams/drawing16.xml"/><Relationship Id="rId4" Type="http://schemas.openxmlformats.org/officeDocument/2006/relationships/diagramColors" Target="../diagrams/colors16.xml"/><Relationship Id="rId3" Type="http://schemas.openxmlformats.org/officeDocument/2006/relationships/diagramQuickStyle" Target="../diagrams/quickStyle16.xml"/><Relationship Id="rId2" Type="http://schemas.openxmlformats.org/officeDocument/2006/relationships/diagramLayout" Target="../diagrams/layout16.xml"/><Relationship Id="rId1" Type="http://schemas.openxmlformats.org/officeDocument/2006/relationships/diagramData" Target="../diagrams/data1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4.jpeg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microsoft.com/office/2007/relationships/diagramDrawing" Target="../diagrams/drawing1.xml"/><Relationship Id="rId4" Type="http://schemas.openxmlformats.org/officeDocument/2006/relationships/diagramColors" Target="../diagrams/colors1.xml"/><Relationship Id="rId3" Type="http://schemas.openxmlformats.org/officeDocument/2006/relationships/diagramQuickStyle" Target="../diagrams/quickStyle1.xml"/><Relationship Id="rId2" Type="http://schemas.openxmlformats.org/officeDocument/2006/relationships/diagramLayout" Target="../diagrams/layout1.xml"/><Relationship Id="rId1" Type="http://schemas.openxmlformats.org/officeDocument/2006/relationships/diagramData" Target="../diagrams/data1.xml"/></Relationships>
</file>

<file path=ppt/slides/_rels/slide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microsoft.com/office/2007/relationships/diagramDrawing" Target="../diagrams/drawing2.xml"/><Relationship Id="rId4" Type="http://schemas.openxmlformats.org/officeDocument/2006/relationships/diagramColors" Target="../diagrams/colors2.xml"/><Relationship Id="rId3" Type="http://schemas.openxmlformats.org/officeDocument/2006/relationships/diagramQuickStyle" Target="../diagrams/quickStyle2.xml"/><Relationship Id="rId2" Type="http://schemas.openxmlformats.org/officeDocument/2006/relationships/diagramLayout" Target="../diagrams/layout2.xml"/><Relationship Id="rId1" Type="http://schemas.openxmlformats.org/officeDocument/2006/relationships/diagramData" Target="../diagrams/data2.xml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9.jpeg"/><Relationship Id="rId5" Type="http://schemas.microsoft.com/office/2007/relationships/diagramDrawing" Target="../diagrams/drawing3.xml"/><Relationship Id="rId4" Type="http://schemas.openxmlformats.org/officeDocument/2006/relationships/diagramColors" Target="../diagrams/colors3.xml"/><Relationship Id="rId3" Type="http://schemas.openxmlformats.org/officeDocument/2006/relationships/diagramQuickStyle" Target="../diagrams/quickStyle3.xml"/><Relationship Id="rId2" Type="http://schemas.openxmlformats.org/officeDocument/2006/relationships/diagramLayout" Target="../diagrams/layout3.xml"/><Relationship Id="rId1" Type="http://schemas.openxmlformats.org/officeDocument/2006/relationships/diagramData" Target="../diagrams/data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.xml"/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10.jpeg"/><Relationship Id="rId5" Type="http://schemas.microsoft.com/office/2007/relationships/diagramDrawing" Target="../diagrams/drawing4.xml"/><Relationship Id="rId4" Type="http://schemas.openxmlformats.org/officeDocument/2006/relationships/diagramColors" Target="../diagrams/colors4.xml"/><Relationship Id="rId3" Type="http://schemas.openxmlformats.org/officeDocument/2006/relationships/diagramQuickStyle" Target="../diagrams/quickStyle4.xml"/><Relationship Id="rId2" Type="http://schemas.openxmlformats.org/officeDocument/2006/relationships/diagramLayout" Target="../diagrams/layout4.xml"/><Relationship Id="rId1" Type="http://schemas.openxmlformats.org/officeDocument/2006/relationships/diagramData" Target="../diagrams/data4.xml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microsoft.com/office/2007/relationships/diagramDrawing" Target="../diagrams/drawing5.xml"/><Relationship Id="rId4" Type="http://schemas.openxmlformats.org/officeDocument/2006/relationships/diagramColors" Target="../diagrams/colors5.xml"/><Relationship Id="rId3" Type="http://schemas.openxmlformats.org/officeDocument/2006/relationships/diagramQuickStyle" Target="../diagrams/quickStyle5.xml"/><Relationship Id="rId2" Type="http://schemas.openxmlformats.org/officeDocument/2006/relationships/diagramLayout" Target="../diagrams/layout5.xml"/><Relationship Id="rId1" Type="http://schemas.openxmlformats.org/officeDocument/2006/relationships/diagramData" Target="../diagrams/data5.xml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12.jpeg"/><Relationship Id="rId5" Type="http://schemas.microsoft.com/office/2007/relationships/diagramDrawing" Target="../diagrams/drawing6.xml"/><Relationship Id="rId4" Type="http://schemas.openxmlformats.org/officeDocument/2006/relationships/diagramColors" Target="../diagrams/colors6.xml"/><Relationship Id="rId3" Type="http://schemas.openxmlformats.org/officeDocument/2006/relationships/diagramQuickStyle" Target="../diagrams/quickStyle6.xml"/><Relationship Id="rId2" Type="http://schemas.openxmlformats.org/officeDocument/2006/relationships/diagramLayout" Target="../diagrams/layout6.xml"/><Relationship Id="rId1" Type="http://schemas.openxmlformats.org/officeDocument/2006/relationships/diagramData" Target="../diagrams/data6.xml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microsoft.com/office/2007/relationships/diagramDrawing" Target="../diagrams/drawing7.xml"/><Relationship Id="rId4" Type="http://schemas.openxmlformats.org/officeDocument/2006/relationships/diagramColors" Target="../diagrams/colors7.xml"/><Relationship Id="rId3" Type="http://schemas.openxmlformats.org/officeDocument/2006/relationships/diagramQuickStyle" Target="../diagrams/quickStyle7.xml"/><Relationship Id="rId2" Type="http://schemas.openxmlformats.org/officeDocument/2006/relationships/diagramLayout" Target="../diagrams/layout7.xml"/><Relationship Id="rId1" Type="http://schemas.openxmlformats.org/officeDocument/2006/relationships/diagramData" Target="../diagrams/data7.xml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14.jpeg"/><Relationship Id="rId5" Type="http://schemas.microsoft.com/office/2007/relationships/diagramDrawing" Target="../diagrams/drawing8.xml"/><Relationship Id="rId4" Type="http://schemas.openxmlformats.org/officeDocument/2006/relationships/diagramColors" Target="../diagrams/colors8.xml"/><Relationship Id="rId3" Type="http://schemas.openxmlformats.org/officeDocument/2006/relationships/diagramQuickStyle" Target="../diagrams/quickStyle8.xml"/><Relationship Id="rId2" Type="http://schemas.openxmlformats.org/officeDocument/2006/relationships/diagramLayout" Target="../diagrams/layout8.xml"/><Relationship Id="rId1" Type="http://schemas.openxmlformats.org/officeDocument/2006/relationships/diagramData" Target="../diagrams/data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052053"/>
            <a:ext cx="6815669" cy="2334612"/>
          </a:xfrm>
        </p:spPr>
        <p:txBody>
          <a:bodyPr>
            <a:normAutofit/>
          </a:bodyPr>
          <a:lstStyle/>
          <a:p>
            <a:r>
              <a:rPr lang="en-IN" sz="4000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CHATBOT ANSWERING SIMPLE QUESTIONS USING DEEP LEARNING</a:t>
            </a:r>
            <a:endParaRPr lang="en-IN" sz="4000" dirty="0">
              <a:solidFill>
                <a:schemeClr val="accent3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en-IN" sz="2400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USING RULE-BASED LOGIC BY PREDEFINED Q/A ,</a:t>
            </a:r>
            <a:endParaRPr lang="en-IN" sz="2400" dirty="0">
              <a:solidFill>
                <a:schemeClr val="accent4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400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DYNAMICALLY BY USING GEMINI GPT-3</a:t>
            </a:r>
            <a:endParaRPr lang="en-IN" sz="2400" dirty="0">
              <a:solidFill>
                <a:schemeClr val="accent4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29" t="22080" r="19202" b="19283"/>
          <a:stretch>
            <a:fillRect/>
          </a:stretch>
        </p:blipFill>
        <p:spPr>
          <a:xfrm>
            <a:off x="10186220" y="603043"/>
            <a:ext cx="1818112" cy="207133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484" y="4125392"/>
            <a:ext cx="1809135" cy="208832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235975" y="5844380"/>
            <a:ext cx="1809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900">
                <a:hlinkClick r:id="rId3" tooltip="https://www.inteldig.com/2020/01/chatbots-son-los-nuevos-gerentes-de-recursos-humanos/"/>
              </a:rPr>
              <a:t>This Photo</a:t>
            </a:r>
            <a:r>
              <a:rPr lang="en-IN" sz="900"/>
              <a:t> by Unknown Author is licensed under </a:t>
            </a:r>
            <a:r>
              <a:rPr lang="en-IN" sz="900">
                <a:hlinkClick r:id="rId4" tooltip="https://creativecommons.org/licenses/by/3.0/"/>
              </a:rPr>
              <a:t>CC BY</a:t>
            </a:r>
            <a:endParaRPr lang="en-IN" sz="90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42220" y="1877961"/>
            <a:ext cx="4935794" cy="3586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Courier New" panose="02070309020205020404" pitchFamily="49" charset="0"/>
              <a:buChar char="o"/>
            </a:pP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Efficiency: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Reduces response time.</a:t>
            </a:r>
            <a:endParaRPr kumimoji="0" lang="en-US" altLang="en-US" sz="2200" b="0" i="0" u="none" strike="noStrike" cap="none" normalizeH="0" baseline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Courier New" panose="02070309020205020404" pitchFamily="49" charset="0"/>
              <a:buChar char="o"/>
            </a:pP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Accuracy: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Provides correct answers.</a:t>
            </a:r>
            <a:endParaRPr kumimoji="0" lang="en-US" altLang="en-US" sz="2200" b="0" i="0" u="none" strike="noStrike" cap="none" normalizeH="0" baseline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Courier New" panose="02070309020205020404" pitchFamily="49" charset="0"/>
              <a:buChar char="o"/>
            </a:pP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User Satisfaction: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Enhances engagement.</a:t>
            </a:r>
            <a:endParaRPr kumimoji="0" lang="en-US" altLang="en-US" sz="2200" b="0" i="0" u="none" strike="noStrike" cap="none" normalizeH="0" baseline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Courier New" panose="02070309020205020404" pitchFamily="49" charset="0"/>
              <a:buChar char="o"/>
            </a:pP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Cost-Effective: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Reduces need for human agents.</a:t>
            </a:r>
            <a:endParaRPr kumimoji="0" lang="en-US" altLang="en-US" sz="2200" b="0" i="0" u="none" strike="noStrike" cap="none" normalizeH="0" baseline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Courier New" panose="02070309020205020404" pitchFamily="49" charset="0"/>
              <a:buChar char="o"/>
            </a:pP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Scalable: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Handles increasing volumes. </a:t>
            </a:r>
            <a:endParaRPr kumimoji="0" lang="en-US" altLang="en-US" sz="2200" b="0" i="0" u="none" strike="noStrike" cap="none" normalizeH="0" baseline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Diagram 3"/>
          <p:cNvGraphicFramePr/>
          <p:nvPr/>
        </p:nvGraphicFramePr>
        <p:xfrm>
          <a:off x="3883741" y="1116674"/>
          <a:ext cx="3578942" cy="5539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7" name="Rectangle: Top Corners Rounded 6"/>
          <p:cNvSpPr/>
          <p:nvPr/>
        </p:nvSpPr>
        <p:spPr>
          <a:xfrm>
            <a:off x="6980902" y="1877961"/>
            <a:ext cx="4050891" cy="2890684"/>
          </a:xfrm>
          <a:prstGeom prst="round2Same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1174" y="2202426"/>
            <a:ext cx="2821857" cy="2359741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978013" y="2054941"/>
            <a:ext cx="6213987" cy="4051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sz="2200" b="1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Customer Support: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Answering FAQs.</a:t>
            </a:r>
            <a:endParaRPr lang="en-US" sz="2200" dirty="0">
              <a:solidFill>
                <a:schemeClr val="accent3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sz="2200" b="1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Internal Tools: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Employee self-service.</a:t>
            </a:r>
            <a:endParaRPr lang="en-US" sz="2200" dirty="0">
              <a:solidFill>
                <a:schemeClr val="accent3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sz="2200" b="1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Education: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Providing instant information.</a:t>
            </a:r>
            <a:endParaRPr lang="en-US" sz="2200" dirty="0">
              <a:solidFill>
                <a:schemeClr val="accent3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sz="2200" b="1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Healthcare: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Basic medical queries.</a:t>
            </a:r>
            <a:endParaRPr lang="en-US" sz="2200" dirty="0">
              <a:solidFill>
                <a:schemeClr val="accent3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sz="2200" b="1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Retail: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Product information and support.</a:t>
            </a:r>
            <a:endParaRPr lang="en-US" sz="2200" dirty="0">
              <a:solidFill>
                <a:schemeClr val="accent3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endParaRPr lang="en-IN" sz="2200" dirty="0">
              <a:solidFill>
                <a:schemeClr val="accent3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Diagram 3"/>
          <p:cNvGraphicFramePr/>
          <p:nvPr/>
        </p:nvGraphicFramePr>
        <p:xfrm>
          <a:off x="4748981" y="1238865"/>
          <a:ext cx="2762864" cy="5539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038"/>
          <a:stretch>
            <a:fillRect/>
          </a:stretch>
        </p:blipFill>
        <p:spPr>
          <a:xfrm>
            <a:off x="894736" y="2467898"/>
            <a:ext cx="4797159" cy="222209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12723" y="1592827"/>
            <a:ext cx="5565058" cy="46020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sz="22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Scalability:</a:t>
            </a:r>
            <a:r>
              <a:rPr lang="en-IN" sz="22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Expanding question database.</a:t>
            </a:r>
            <a:endParaRPr lang="en-IN" sz="2200" dirty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sz="22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 Integration:</a:t>
            </a:r>
            <a:r>
              <a:rPr lang="en-IN" sz="22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Incorporating machine learning.</a:t>
            </a:r>
            <a:endParaRPr lang="en-IN" sz="2200" dirty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sz="22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Personalization:</a:t>
            </a:r>
            <a:r>
              <a:rPr lang="en-IN" sz="22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Customizing responses.</a:t>
            </a:r>
            <a:endParaRPr lang="en-IN" sz="2200" dirty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sz="22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Voice Integration:</a:t>
            </a:r>
            <a:r>
              <a:rPr lang="en-IN" sz="22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Adding voice capabilities.</a:t>
            </a:r>
            <a:endParaRPr lang="en-IN" sz="2200" dirty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sz="22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Multilingual Support:</a:t>
            </a:r>
            <a:r>
              <a:rPr lang="en-IN" sz="22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Supporting multiple languages.</a:t>
            </a:r>
            <a:endParaRPr lang="en-IN" sz="2200" dirty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IN" sz="2200" dirty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Diagram 3"/>
          <p:cNvGraphicFramePr/>
          <p:nvPr/>
        </p:nvGraphicFramePr>
        <p:xfrm>
          <a:off x="3637934" y="914399"/>
          <a:ext cx="5191433" cy="5539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0736" y="2077064"/>
            <a:ext cx="4011561" cy="2703871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/>
          <p:cNvGraphicFramePr/>
          <p:nvPr/>
        </p:nvGraphicFramePr>
        <p:xfrm>
          <a:off x="1140543" y="2733368"/>
          <a:ext cx="3116826" cy="5539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1136" y="856635"/>
            <a:ext cx="4463845" cy="5144729"/>
          </a:xfrm>
          <a:prstGeom prst="rect">
            <a:avLst/>
          </a:prstGeom>
        </p:spPr>
      </p:pic>
      <p:sp>
        <p:nvSpPr>
          <p:cNvPr id="6" name="Arrow: Right 5"/>
          <p:cNvSpPr/>
          <p:nvPr/>
        </p:nvSpPr>
        <p:spPr>
          <a:xfrm>
            <a:off x="4680155" y="2733368"/>
            <a:ext cx="1130710" cy="540774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/>
          <p:cNvGraphicFramePr/>
          <p:nvPr/>
        </p:nvGraphicFramePr>
        <p:xfrm>
          <a:off x="7629832" y="3004458"/>
          <a:ext cx="3647768" cy="10048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014" y="994970"/>
            <a:ext cx="5552836" cy="48680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Arrow: Left 6"/>
          <p:cNvSpPr/>
          <p:nvPr/>
        </p:nvSpPr>
        <p:spPr>
          <a:xfrm>
            <a:off x="6666271" y="3279672"/>
            <a:ext cx="741140" cy="298655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/>
        </p:nvGraphicFramePr>
        <p:xfrm>
          <a:off x="1467060" y="3255666"/>
          <a:ext cx="3074796" cy="6463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5" name="Arrow: Right 4"/>
          <p:cNvSpPr/>
          <p:nvPr/>
        </p:nvSpPr>
        <p:spPr>
          <a:xfrm>
            <a:off x="4965290" y="3429000"/>
            <a:ext cx="1258529" cy="34658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0632" y="1117150"/>
            <a:ext cx="4906297" cy="42770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/>
        </p:nvGraphicFramePr>
        <p:xfrm>
          <a:off x="2389238" y="776748"/>
          <a:ext cx="7747819" cy="5539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873" y="2216581"/>
            <a:ext cx="4045941" cy="275310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6857" y="2341217"/>
            <a:ext cx="5061270" cy="250383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5572813" y="2026751"/>
            <a:ext cx="6094938" cy="33747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342900" lvl="0" indent="-342900" defTabSz="91440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Courier New" panose="02070309020205020404" pitchFamily="49" charset="0"/>
              <a:buChar char="o"/>
            </a:pPr>
            <a:r>
              <a:rPr lang="en-US" altLang="en-US" sz="2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Summary:</a:t>
            </a:r>
            <a:r>
              <a:rPr lang="en-US" altLang="en-US" sz="2200" dirty="0">
                <a:solidFill>
                  <a:schemeClr val="tx2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Successful development of a chatbot.</a:t>
            </a:r>
            <a:endParaRPr lang="en-US" altLang="en-US" sz="2200" dirty="0">
              <a:solidFill>
                <a:schemeClr val="tx2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defTabSz="91440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Courier New" panose="02070309020205020404" pitchFamily="49" charset="0"/>
              <a:buChar char="o"/>
            </a:pPr>
            <a:r>
              <a:rPr lang="en-US" altLang="en-US" sz="2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Benefits:</a:t>
            </a:r>
            <a:r>
              <a:rPr lang="en-US" altLang="en-US" sz="2200" dirty="0">
                <a:solidFill>
                  <a:schemeClr val="tx2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Efficiency, accuracy, user satisfaction.</a:t>
            </a:r>
            <a:endParaRPr lang="en-US" altLang="en-US" sz="2200" dirty="0">
              <a:solidFill>
                <a:schemeClr val="tx2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defTabSz="91440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Courier New" panose="02070309020205020404" pitchFamily="49" charset="0"/>
              <a:buChar char="o"/>
            </a:pPr>
            <a:r>
              <a:rPr lang="en-US" altLang="en-US" sz="2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Implementation:</a:t>
            </a:r>
            <a:r>
              <a:rPr lang="en-US" altLang="en-US" sz="2200" dirty="0">
                <a:solidFill>
                  <a:schemeClr val="tx2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Ready for deployment.</a:t>
            </a:r>
            <a:endParaRPr lang="en-US" altLang="en-US" sz="2200" dirty="0">
              <a:solidFill>
                <a:schemeClr val="tx2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defTabSz="91440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Courier New" panose="02070309020205020404" pitchFamily="49" charset="0"/>
              <a:buChar char="o"/>
            </a:pPr>
            <a:r>
              <a:rPr lang="en-US" altLang="en-US" sz="2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Next Steps:</a:t>
            </a:r>
            <a:r>
              <a:rPr lang="en-US" altLang="en-US" sz="2200" dirty="0">
                <a:solidFill>
                  <a:schemeClr val="tx2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User testing and feedback.</a:t>
            </a:r>
            <a:endParaRPr lang="en-US" altLang="en-US" sz="2200" dirty="0">
              <a:solidFill>
                <a:schemeClr val="tx2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defTabSz="91440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Courier New" panose="02070309020205020404" pitchFamily="49" charset="0"/>
              <a:buChar char="o"/>
            </a:pPr>
            <a:r>
              <a:rPr lang="en-US" altLang="en-US" sz="2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Q&amp;A:</a:t>
            </a:r>
            <a:r>
              <a:rPr lang="en-US" altLang="en-US" sz="2200" dirty="0">
                <a:solidFill>
                  <a:schemeClr val="tx2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Invite audience questions. </a:t>
            </a:r>
            <a:endParaRPr lang="en-US" altLang="en-US" sz="2200" dirty="0">
              <a:solidFill>
                <a:schemeClr val="tx2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3" name="Diagram 2"/>
          <p:cNvGraphicFramePr/>
          <p:nvPr/>
        </p:nvGraphicFramePr>
        <p:xfrm>
          <a:off x="3746090" y="1219200"/>
          <a:ext cx="3451123" cy="5539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690" y="2597155"/>
            <a:ext cx="3832776" cy="2233961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  <a:headEnd/>
            <a:tailEnd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191436" y="2741731"/>
            <a:ext cx="5948517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u="sng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PRESENTED BY</a:t>
            </a:r>
            <a:endParaRPr lang="en-US" u="sng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200000"/>
              </a:lnSpc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NAME: REDDEM CHANDRA SEKHAR REDDY</a:t>
            </a:r>
            <a:endParaRPr lang="en-US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200000"/>
              </a:lnSpc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REGD NO:    21HU1A4292                                                                                   COLLEGE : RVIT ENGINEERING COLLEGE(FORMERLY CHEBROLU ENGINEERING COLLEGE)</a:t>
            </a:r>
            <a:endParaRPr lang="en-IN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: Rounded Corners 4"/>
          <p:cNvSpPr/>
          <p:nvPr/>
        </p:nvSpPr>
        <p:spPr>
          <a:xfrm>
            <a:off x="5004618" y="2960852"/>
            <a:ext cx="6135335" cy="3137958"/>
          </a:xfrm>
          <a:prstGeom prst="roundRect">
            <a:avLst/>
          </a:prstGeom>
        </p:spPr>
        <p:style>
          <a:lnRef idx="2">
            <a:schemeClr val="accent6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047" y="873695"/>
            <a:ext cx="3785424" cy="19455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/>
          <p:cNvGraphicFramePr/>
          <p:nvPr/>
        </p:nvGraphicFramePr>
        <p:xfrm>
          <a:off x="776748" y="953729"/>
          <a:ext cx="10550013" cy="5539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1297858" y="2149770"/>
            <a:ext cx="3342967" cy="33499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342900" lvl="0" indent="-34290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en-US" altLang="en-US" sz="2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                                            </a:t>
            </a:r>
            <a:endParaRPr lang="en-US" altLang="en-US" sz="2400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en-US" altLang="en-US" sz="2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Overview</a:t>
            </a:r>
            <a:endParaRPr lang="en-US" altLang="en-US" sz="2400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en-US" altLang="en-US" sz="2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Features</a:t>
            </a:r>
            <a:endParaRPr lang="en-US" altLang="en-US" sz="2400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en-US" altLang="en-US" sz="2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 Architecture</a:t>
            </a:r>
            <a:endParaRPr lang="en-US" altLang="en-US" sz="2400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en-US" altLang="en-US" sz="2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 Module</a:t>
            </a:r>
            <a:endParaRPr lang="en-US" altLang="en-US" sz="2400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en-US" altLang="en-US" sz="2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Processing Module</a:t>
            </a:r>
            <a:endParaRPr lang="en-US" altLang="en-US" sz="2400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685935" y="2149770"/>
            <a:ext cx="3460955" cy="3903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en-US" altLang="en-US" sz="2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 Module</a:t>
            </a:r>
            <a:endParaRPr lang="en-US" altLang="en-US" sz="2400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en-US" altLang="en-US" sz="2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 Benefits</a:t>
            </a:r>
            <a:endParaRPr lang="en-US" altLang="en-US" sz="2400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en-US" altLang="en-US" sz="2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 Experience</a:t>
            </a:r>
            <a:endParaRPr lang="en-US" altLang="en-US" sz="2400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en-US" altLang="en-US" sz="2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Cases</a:t>
            </a:r>
            <a:endParaRPr lang="en-US" altLang="en-US" sz="2400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en-US" altLang="en-US" sz="2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Future Enhancements</a:t>
            </a:r>
            <a:endParaRPr lang="en-US" altLang="en-US" sz="2400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en-US" altLang="en-US" sz="2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r>
              <a:rPr lang="en-US" altLang="en-US" sz="2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en-US" sz="2400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en-IN" sz="2400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 5"/>
          <p:cNvGraphicFramePr/>
          <p:nvPr/>
        </p:nvGraphicFramePr>
        <p:xfrm>
          <a:off x="2072152" y="1385256"/>
          <a:ext cx="3502738" cy="7680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3794" y="2645422"/>
            <a:ext cx="2731296" cy="2713159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1" y="2556932"/>
            <a:ext cx="6688393" cy="3318936"/>
          </a:xfrm>
        </p:spPr>
        <p:txBody>
          <a:bodyPr>
            <a:normAutofit fontScale="92500" lnSpcReduction="20000"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Objective: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 Develop a chatbot to answer predefined questions.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accent2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Target Audience: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 Users seeking quick, accurate answers.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accent2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Project Scope: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 Focus on rule-based logic.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accent2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Tools and Technologies: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 Overview of tools used.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accent2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Importance: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 Enhances user experience. 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accent2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  <a:p>
            <a:endParaRPr lang="en-IN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012723" y="1868130"/>
            <a:ext cx="7157884" cy="44117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Scope: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Handles predefined questions.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Technology: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Implemented using Python.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Logic: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Rule-based for accurate responses.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Components: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Input, Processing, Output modules.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Duration: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Timeline and milestones.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" name="Diagram 1"/>
          <p:cNvGraphicFramePr/>
          <p:nvPr/>
        </p:nvGraphicFramePr>
        <p:xfrm>
          <a:off x="3824749" y="578085"/>
          <a:ext cx="4345858" cy="9541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0400" y="2003700"/>
            <a:ext cx="3716696" cy="313611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847303" y="2281085"/>
            <a:ext cx="6587613" cy="33499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Simple Interaction:</a:t>
            </a:r>
            <a:r>
              <a:rPr lang="en-US" sz="2400" dirty="0">
                <a:solidFill>
                  <a:schemeClr val="tx2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Easy to use.</a:t>
            </a:r>
            <a:endParaRPr lang="en-US" sz="2400" dirty="0">
              <a:solidFill>
                <a:schemeClr val="tx2">
                  <a:lumMod val="90000"/>
                  <a:lumOff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Quick Responses:</a:t>
            </a:r>
            <a:r>
              <a:rPr lang="en-US" sz="2400" dirty="0">
                <a:solidFill>
                  <a:schemeClr val="tx2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Immediate answers.</a:t>
            </a:r>
            <a:endParaRPr lang="en-US" sz="2400" dirty="0">
              <a:solidFill>
                <a:schemeClr val="tx2">
                  <a:lumMod val="90000"/>
                  <a:lumOff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Predefined Logic:</a:t>
            </a:r>
            <a:r>
              <a:rPr lang="en-US" sz="2400" dirty="0">
                <a:solidFill>
                  <a:schemeClr val="tx2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Ensures accuracy.</a:t>
            </a:r>
            <a:endParaRPr lang="en-US" sz="2400" dirty="0">
              <a:solidFill>
                <a:schemeClr val="tx2">
                  <a:lumMod val="90000"/>
                  <a:lumOff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 Friendly:</a:t>
            </a:r>
            <a:r>
              <a:rPr lang="en-US" sz="2400" dirty="0">
                <a:solidFill>
                  <a:schemeClr val="tx2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Intuitive interface.</a:t>
            </a:r>
            <a:endParaRPr lang="en-US" sz="2400" dirty="0">
              <a:solidFill>
                <a:schemeClr val="tx2">
                  <a:lumMod val="90000"/>
                  <a:lumOff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Scalable:</a:t>
            </a:r>
            <a:r>
              <a:rPr lang="en-US" sz="2400" dirty="0">
                <a:solidFill>
                  <a:schemeClr val="tx2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Can handle increasing queries.</a:t>
            </a:r>
            <a:endParaRPr lang="en-US" sz="2400" dirty="0">
              <a:solidFill>
                <a:schemeClr val="tx2">
                  <a:lumMod val="90000"/>
                  <a:lumOff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IN" sz="2400" dirty="0">
              <a:solidFill>
                <a:schemeClr val="tx2">
                  <a:lumMod val="90000"/>
                  <a:lumOff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" name="Diagram 1"/>
          <p:cNvGraphicFramePr/>
          <p:nvPr/>
        </p:nvGraphicFramePr>
        <p:xfrm>
          <a:off x="5368413" y="1254383"/>
          <a:ext cx="4149213" cy="7694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889" y="954991"/>
            <a:ext cx="3376977" cy="494801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219200" y="1661651"/>
            <a:ext cx="6508955" cy="4457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sz="2400" b="1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Components:</a:t>
            </a:r>
            <a:r>
              <a:rPr lang="en-IN" sz="24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Input, Processing, Output modules.</a:t>
            </a:r>
            <a:endParaRPr lang="en-IN" sz="24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sz="2400" b="1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Flow:</a:t>
            </a:r>
            <a:r>
              <a:rPr lang="en-IN" sz="24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User input to response generation.</a:t>
            </a:r>
            <a:endParaRPr lang="en-IN" sz="24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sz="2400" b="1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Technology Stack:</a:t>
            </a:r>
            <a:r>
              <a:rPr lang="en-IN" sz="24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Python, GPT-3</a:t>
            </a:r>
            <a:endParaRPr lang="en-IN" sz="24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sz="2400" b="1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Integration:</a:t>
            </a:r>
            <a:r>
              <a:rPr lang="en-IN" sz="24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Seamless data flow between modules.</a:t>
            </a:r>
            <a:endParaRPr lang="en-IN" sz="24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sz="2400" b="1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Reliability:</a:t>
            </a:r>
            <a:r>
              <a:rPr lang="en-IN" sz="24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Robust design.</a:t>
            </a:r>
            <a:endParaRPr lang="en-IN" sz="24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IN" sz="24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8" name="Diagram 7"/>
          <p:cNvGraphicFramePr/>
          <p:nvPr/>
        </p:nvGraphicFramePr>
        <p:xfrm>
          <a:off x="3765755" y="954706"/>
          <a:ext cx="5171767" cy="5847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7" name="Rectangle 6"/>
          <p:cNvSpPr/>
          <p:nvPr/>
        </p:nvSpPr>
        <p:spPr>
          <a:xfrm>
            <a:off x="7452852" y="1661650"/>
            <a:ext cx="3401961" cy="383458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2567" y="1946786"/>
            <a:ext cx="2782529" cy="311682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161936" y="1946786"/>
            <a:ext cx="6833420" cy="33499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sz="2400" b="1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 Interface:</a:t>
            </a:r>
            <a:r>
              <a:rPr lang="en-IN" sz="2400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Text input field.</a:t>
            </a:r>
            <a:endParaRPr lang="en-IN" sz="2400" dirty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sz="2400" b="1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Submit Button:</a:t>
            </a:r>
            <a:r>
              <a:rPr lang="en-IN" sz="2400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Initiates query processing.</a:t>
            </a:r>
            <a:endParaRPr lang="en-IN" sz="2400" dirty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sz="2400" b="1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Validation:</a:t>
            </a:r>
            <a:r>
              <a:rPr lang="en-IN" sz="2400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Ensures correct input format.</a:t>
            </a:r>
            <a:endParaRPr lang="en-IN" sz="2400" dirty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sz="2400" b="1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Example Query:</a:t>
            </a:r>
            <a:r>
              <a:rPr lang="en-IN" sz="2400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User types a question.</a:t>
            </a:r>
            <a:endParaRPr lang="en-IN" sz="2400" dirty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sz="2400" b="1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Usability:</a:t>
            </a:r>
            <a:r>
              <a:rPr lang="en-IN" sz="2400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Designed for easy interaction.</a:t>
            </a:r>
            <a:endParaRPr lang="en-IN" sz="2400" dirty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IN" sz="2400" dirty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" name="Diagram 1"/>
          <p:cNvGraphicFramePr/>
          <p:nvPr/>
        </p:nvGraphicFramePr>
        <p:xfrm>
          <a:off x="5619136" y="1229033"/>
          <a:ext cx="4178710" cy="5232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6" name="Rectangle: Rounded Corners 5"/>
          <p:cNvSpPr/>
          <p:nvPr/>
        </p:nvSpPr>
        <p:spPr>
          <a:xfrm>
            <a:off x="794889" y="1946786"/>
            <a:ext cx="4277033" cy="3156155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0734" y="2305664"/>
            <a:ext cx="3542660" cy="224667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81551" y="1882257"/>
            <a:ext cx="6646606" cy="4457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2400" b="1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Logic Implementation:</a:t>
            </a:r>
            <a:r>
              <a:rPr lang="en-IN" sz="24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Rule-based matching.</a:t>
            </a:r>
            <a:endParaRPr lang="en-IN" sz="24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2400" b="1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Pattern Matching:</a:t>
            </a:r>
            <a:r>
              <a:rPr lang="en-IN" sz="24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Using regex for identification.</a:t>
            </a:r>
            <a:endParaRPr lang="en-IN" sz="24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2400" b="1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Keyword Identification:</a:t>
            </a:r>
            <a:r>
              <a:rPr lang="en-IN" sz="24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Key terms extraction.</a:t>
            </a:r>
            <a:endParaRPr lang="en-IN" sz="24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2400" b="1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 Fallback:</a:t>
            </a:r>
            <a:r>
              <a:rPr lang="en-IN" sz="24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Google Generative AI for unknown queries , Predefined Q/A for Rule based Chatbot</a:t>
            </a:r>
            <a:endParaRPr lang="en-IN" sz="24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2400" b="1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Efficiency:</a:t>
            </a:r>
            <a:r>
              <a:rPr lang="en-IN" sz="24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Fast processing.</a:t>
            </a:r>
            <a:endParaRPr lang="en-IN" sz="24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IN" sz="24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" name="Diagram 1"/>
          <p:cNvGraphicFramePr/>
          <p:nvPr/>
        </p:nvGraphicFramePr>
        <p:xfrm>
          <a:off x="3480620" y="1091381"/>
          <a:ext cx="4729316" cy="5232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7" name="Rectangle: Top Corners Rounded 6"/>
          <p:cNvSpPr/>
          <p:nvPr/>
        </p:nvSpPr>
        <p:spPr>
          <a:xfrm>
            <a:off x="7728157" y="2222090"/>
            <a:ext cx="3647765" cy="2664542"/>
          </a:xfrm>
          <a:prstGeom prst="round2SameRect">
            <a:avLst>
              <a:gd name="adj1" fmla="val 16667"/>
              <a:gd name="adj2" fmla="val 18974"/>
            </a:avLst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1974" y="2801886"/>
            <a:ext cx="3038475" cy="150495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594555" y="1632155"/>
            <a:ext cx="6056671" cy="50119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b="1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Response Generation:</a:t>
            </a:r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Producing accurate replies.</a:t>
            </a:r>
            <a:endParaRPr lang="en-US" sz="2400" dirty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b="1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Display:</a:t>
            </a:r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Showing concise answers.</a:t>
            </a:r>
            <a:endParaRPr lang="en-US" sz="2400" dirty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b="1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 Feedback:</a:t>
            </a:r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Collecting feedback on responses.</a:t>
            </a:r>
            <a:endParaRPr lang="en-US" sz="2400" dirty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b="1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Example Response:</a:t>
            </a:r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Demonstration of output.</a:t>
            </a:r>
            <a:endParaRPr lang="en-US" sz="2400" dirty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b="1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Adaptability:</a:t>
            </a:r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Adjusts to new queries.</a:t>
            </a:r>
            <a:endParaRPr lang="en-US" sz="2400" dirty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IN" sz="2400" dirty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Diagram 3"/>
          <p:cNvGraphicFramePr/>
          <p:nvPr/>
        </p:nvGraphicFramePr>
        <p:xfrm>
          <a:off x="3637935" y="874448"/>
          <a:ext cx="4336026" cy="5232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7" name="Rectangle: Diagonal Corners Rounded 6"/>
          <p:cNvSpPr/>
          <p:nvPr/>
        </p:nvSpPr>
        <p:spPr>
          <a:xfrm>
            <a:off x="1356852" y="1917290"/>
            <a:ext cx="3932903" cy="2772697"/>
          </a:xfrm>
          <a:prstGeom prst="round2Diag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2993" y="2206775"/>
            <a:ext cx="3480619" cy="2193725"/>
          </a:xfrm>
          <a:prstGeom prst="rect">
            <a:avLst/>
          </a:prstGeom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1"/>
          <a:stretch>
            <a:fillRect/>
          </a:stretch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0</TotalTime>
  <Words>2896</Words>
  <Application>WPS Presentation</Application>
  <PresentationFormat>Widescreen</PresentationFormat>
  <Paragraphs>101</Paragraphs>
  <Slides>18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9" baseType="lpstr">
      <vt:lpstr>Arial</vt:lpstr>
      <vt:lpstr>SimSun</vt:lpstr>
      <vt:lpstr>Wingdings</vt:lpstr>
      <vt:lpstr>Arial</vt:lpstr>
      <vt:lpstr>Times New Roman</vt:lpstr>
      <vt:lpstr>Courier New</vt:lpstr>
      <vt:lpstr>Garamond</vt:lpstr>
      <vt:lpstr>Microsoft YaHei</vt:lpstr>
      <vt:lpstr>Arial Unicode MS</vt:lpstr>
      <vt:lpstr>Calibri</vt:lpstr>
      <vt:lpstr>Organic</vt:lpstr>
      <vt:lpstr>CHATBOT ANSWERING SIMPLE QUESTIONS USING DEEP LEARNING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vengalaraju hemanth kumar raju</dc:creator>
  <cp:lastModifiedBy>DELL</cp:lastModifiedBy>
  <cp:revision>3</cp:revision>
  <dcterms:created xsi:type="dcterms:W3CDTF">2024-07-27T06:22:00Z</dcterms:created>
  <dcterms:modified xsi:type="dcterms:W3CDTF">2024-07-28T02:27:55Z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D8DB142C4CFB41B1966206F451CA3DA2_12</vt:lpwstr>
  </property>
  <property fmtid="{D5CDD505-2E9C-101B-9397-08002B2CF9AE}" pid="3" name="KSOProductBuildVer">
    <vt:lpwstr>1033-12.2.0.17545</vt:lpwstr>
  </property>
</Properties>
</file>